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handoutMasterIdLst>
    <p:handoutMasterId r:id="rId37"/>
  </p:handoutMasterIdLst>
  <p:sldIdLst>
    <p:sldId id="409" r:id="rId2"/>
    <p:sldId id="410" r:id="rId3"/>
    <p:sldId id="613" r:id="rId4"/>
    <p:sldId id="614" r:id="rId5"/>
    <p:sldId id="558" r:id="rId6"/>
    <p:sldId id="559" r:id="rId7"/>
    <p:sldId id="560" r:id="rId8"/>
    <p:sldId id="649" r:id="rId9"/>
    <p:sldId id="591" r:id="rId10"/>
    <p:sldId id="592" r:id="rId11"/>
    <p:sldId id="544" r:id="rId12"/>
    <p:sldId id="548" r:id="rId13"/>
    <p:sldId id="615" r:id="rId14"/>
    <p:sldId id="616" r:id="rId15"/>
    <p:sldId id="469" r:id="rId16"/>
    <p:sldId id="470" r:id="rId17"/>
    <p:sldId id="471" r:id="rId18"/>
    <p:sldId id="603" r:id="rId19"/>
    <p:sldId id="561" r:id="rId20"/>
    <p:sldId id="620" r:id="rId21"/>
    <p:sldId id="617" r:id="rId22"/>
    <p:sldId id="653" r:id="rId23"/>
    <p:sldId id="654" r:id="rId24"/>
    <p:sldId id="648" r:id="rId25"/>
    <p:sldId id="652" r:id="rId26"/>
    <p:sldId id="651" r:id="rId27"/>
    <p:sldId id="619" r:id="rId28"/>
    <p:sldId id="602" r:id="rId29"/>
    <p:sldId id="621" r:id="rId30"/>
    <p:sldId id="572" r:id="rId31"/>
    <p:sldId id="599" r:id="rId32"/>
    <p:sldId id="650" r:id="rId33"/>
    <p:sldId id="623" r:id="rId34"/>
    <p:sldId id="622" r:id="rId35"/>
  </p:sldIdLst>
  <p:sldSz cx="12192000" cy="6858000"/>
  <p:notesSz cx="7315200" cy="96012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e Frithjof Ravneberg" initials="OFR" lastIdx="1" clrIdx="0">
    <p:extLst>
      <p:ext uri="{19B8F6BF-5375-455C-9EA6-DF929625EA0E}">
        <p15:presenceInfo xmlns:p15="http://schemas.microsoft.com/office/powerpoint/2012/main" userId="S-1-5-21-2674112714-391180541-2236091514-245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AFC9EF"/>
    <a:srgbClr val="54C6D7"/>
    <a:srgbClr val="737C94"/>
    <a:srgbClr val="001639"/>
    <a:srgbClr val="0D23F7"/>
    <a:srgbClr val="D91E3C"/>
    <a:srgbClr val="A6845C"/>
    <a:srgbClr val="737B92"/>
    <a:srgbClr val="50B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44" autoAdjust="0"/>
    <p:restoredTop sz="94660"/>
  </p:normalViewPr>
  <p:slideViewPr>
    <p:cSldViewPr snapToGrid="0">
      <p:cViewPr varScale="1">
        <p:scale>
          <a:sx n="104" d="100"/>
          <a:sy n="104" d="100"/>
        </p:scale>
        <p:origin x="636" y="7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37" d="100"/>
          <a:sy n="137" d="100"/>
        </p:scale>
        <p:origin x="4602"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irvinm\Documents\P61856_Aker_YellowTail\04_Analysis\01_GlobalModel\Screening\result_screening.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irvinm\Documents\P61856_Aker_YellowTail\04_Analysis\01_GlobalModel\Screening\result_screening.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irvinm\Documents\P61856_Aker_YellowTail\04_Analysis\01_GlobalModel\Screening\umb5\result_screening_umb5.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irvinm\Documents\P61856_Aker_YellowTail\04_Analysis\01_GlobalModel\Screening\result_screening.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irvinm\Documents\P61856_Aker_YellowTail\04_Analysis\01_GlobalModel\Screening\result_screeni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v>Rotation[Deg]</c:v>
          </c:tx>
          <c:spPr>
            <a:pattFill prst="ltUpDiag">
              <a:fgClr>
                <a:schemeClr val="accent3">
                  <a:tint val="77000"/>
                </a:schemeClr>
              </a:fgClr>
              <a:bgClr>
                <a:schemeClr val="lt1"/>
              </a:bgClr>
            </a:pattFill>
            <a:ln>
              <a:noFill/>
            </a:ln>
            <a:effectLst/>
          </c:spPr>
          <c:invertIfNegative val="0"/>
          <c:dLbls>
            <c:dLbl>
              <c:idx val="0"/>
              <c:layout>
                <c:manualLayout>
                  <c:x val="0"/>
                  <c:y val="7.458078156897054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40-4BFC-9B7A-CC70D6B9DA14}"/>
                </c:ext>
              </c:extLst>
            </c:dLbl>
            <c:dLbl>
              <c:idx val="1"/>
              <c:layout>
                <c:manualLayout>
                  <c:x val="0"/>
                  <c:y val="4.56036745406824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40-4BFC-9B7A-CC70D6B9DA14}"/>
                </c:ext>
              </c:extLst>
            </c:dLbl>
            <c:dLbl>
              <c:idx val="2"/>
              <c:layout>
                <c:manualLayout>
                  <c:x val="-1.0185067526415994E-16"/>
                  <c:y val="9.189997083697786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440-4BFC-9B7A-CC70D6B9DA14}"/>
                </c:ext>
              </c:extLst>
            </c:dLbl>
            <c:dLbl>
              <c:idx val="3"/>
              <c:layout>
                <c:manualLayout>
                  <c:x val="0"/>
                  <c:y val="1.38196267133274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440-4BFC-9B7A-CC70D6B9DA14}"/>
                </c:ext>
              </c:extLst>
            </c:dLbl>
            <c:dLbl>
              <c:idx val="4"/>
              <c:layout>
                <c:manualLayout>
                  <c:x val="-2.7777777777778798E-3"/>
                  <c:y val="9.189997083697871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440-4BFC-9B7A-CC70D6B9DA14}"/>
                </c:ext>
              </c:extLst>
            </c:dLbl>
            <c:spPr>
              <a:solidFill>
                <a:schemeClr val="accent3">
                  <a:tint val="77000"/>
                  <a:alpha val="7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s-C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3">
                          <a:lumMod val="60000"/>
                          <a:lumOff val="40000"/>
                        </a:schemeClr>
                      </a:solidFill>
                    </a:ln>
                    <a:effectLst/>
                  </c:spPr>
                </c15:leaderLines>
              </c:ext>
            </c:extLst>
          </c:dLbls>
          <c:cat>
            <c:strRef>
              <c:f>Results_Exc_TNRollcritical!$A$17:$A$21</c:f>
              <c:strCache>
                <c:ptCount val="5"/>
                <c:pt idx="0">
                  <c:v>95NX</c:v>
                </c:pt>
                <c:pt idx="1">
                  <c:v>1</c:v>
                </c:pt>
                <c:pt idx="2">
                  <c:v>10</c:v>
                </c:pt>
                <c:pt idx="3">
                  <c:v>100</c:v>
                </c:pt>
                <c:pt idx="4">
                  <c:v>1000</c:v>
                </c:pt>
              </c:strCache>
            </c:strRef>
          </c:cat>
          <c:val>
            <c:numRef>
              <c:f>Results_Exc_TNRollcritical!$J$17:$J$21</c:f>
              <c:numCache>
                <c:formatCode>0.0000</c:formatCode>
                <c:ptCount val="5"/>
                <c:pt idx="0">
                  <c:v>1.925415540238949</c:v>
                </c:pt>
                <c:pt idx="1">
                  <c:v>2.7409723743836478</c:v>
                </c:pt>
                <c:pt idx="2">
                  <c:v>5.8658564865623397</c:v>
                </c:pt>
                <c:pt idx="3">
                  <c:v>9.3334397105386699</c:v>
                </c:pt>
                <c:pt idx="4">
                  <c:v>10.28625566091552</c:v>
                </c:pt>
              </c:numCache>
            </c:numRef>
          </c:val>
          <c:extLst>
            <c:ext xmlns:c16="http://schemas.microsoft.com/office/drawing/2014/chart" uri="{C3380CC4-5D6E-409C-BE32-E72D297353CC}">
              <c16:uniqueId val="{00000005-2440-4BFC-9B7A-CC70D6B9DA14}"/>
            </c:ext>
          </c:extLst>
        </c:ser>
        <c:dLbls>
          <c:dLblPos val="inEnd"/>
          <c:showLegendKey val="0"/>
          <c:showVal val="1"/>
          <c:showCatName val="0"/>
          <c:showSerName val="0"/>
          <c:showPercent val="0"/>
          <c:showBubbleSize val="0"/>
        </c:dLbls>
        <c:gapWidth val="269"/>
        <c:overlap val="-20"/>
        <c:axId val="1211450512"/>
        <c:axId val="1211448544"/>
      </c:barChart>
      <c:catAx>
        <c:axId val="1211450512"/>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3">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s-CR"/>
          </a:p>
        </c:txPr>
        <c:crossAx val="1211448544"/>
        <c:crosses val="autoZero"/>
        <c:auto val="1"/>
        <c:lblAlgn val="ctr"/>
        <c:lblOffset val="100"/>
        <c:noMultiLvlLbl val="0"/>
      </c:catAx>
      <c:valAx>
        <c:axId val="1211448544"/>
        <c:scaling>
          <c:orientation val="minMax"/>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pt-BR" sz="1600">
                    <a:solidFill>
                      <a:schemeClr val="tx1"/>
                    </a:solidFill>
                  </a:rPr>
                  <a:t>Rotation [Deg]</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s-CR"/>
            </a:p>
          </c:txPr>
        </c:title>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R"/>
          </a:p>
        </c:txPr>
        <c:crossAx val="1211450512"/>
        <c:crosses val="autoZero"/>
        <c:crossBetween val="between"/>
      </c:valAx>
      <c:dTable>
        <c:showHorzBorder val="0"/>
        <c:showVertBorder val="1"/>
        <c:showOutline val="1"/>
        <c:showKeys val="1"/>
        <c:spPr>
          <a:noFill/>
          <a:ln w="9525">
            <a:solidFill>
              <a:schemeClr val="accent3">
                <a:lumMod val="60000"/>
                <a:lumOff val="40000"/>
              </a:schemeClr>
            </a:solidFill>
          </a:ln>
          <a:effectLst/>
        </c:spPr>
        <c:txPr>
          <a:bodyPr rot="0" spcFirstLastPara="1" vertOverflow="ellipsis" vert="horz" wrap="square" anchor="ctr" anchorCtr="1"/>
          <a:lstStyle/>
          <a:p>
            <a:pPr rtl="0">
              <a:defRPr sz="1200" b="0" i="0" u="none" strike="noStrike" kern="1200" baseline="0">
                <a:solidFill>
                  <a:schemeClr val="tx1"/>
                </a:solidFill>
                <a:latin typeface="+mn-lt"/>
                <a:ea typeface="+mn-ea"/>
                <a:cs typeface="+mn-cs"/>
              </a:defRPr>
            </a:pPr>
            <a:endParaRPr lang="es-CR"/>
          </a:p>
        </c:txPr>
      </c:dTable>
      <c:spPr>
        <a:noFill/>
        <a:ln>
          <a:solidFill>
            <a:schemeClr val="accent3">
              <a:lumMod val="60000"/>
              <a:lumOff val="4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solidFill>
    <a:ln w="9525" cap="flat" cmpd="sng" algn="ctr">
      <a:solidFill>
        <a:schemeClr val="accent3"/>
      </a:solidFill>
      <a:round/>
    </a:ln>
    <a:effectLst/>
  </c:spPr>
  <c:txPr>
    <a:bodyPr/>
    <a:lstStyle/>
    <a:p>
      <a:pPr>
        <a:defRPr/>
      </a:pPr>
      <a:endParaRPr lang="es-C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v>Acceleration[m/s2]</c:v>
          </c:tx>
          <c:spPr>
            <a:pattFill prst="ltUpDiag">
              <a:fgClr>
                <a:schemeClr val="accent3">
                  <a:tint val="77000"/>
                </a:schemeClr>
              </a:fgClr>
              <a:bgClr>
                <a:schemeClr val="lt1"/>
              </a:bgClr>
            </a:pattFill>
            <a:ln>
              <a:noFill/>
            </a:ln>
            <a:effectLst/>
          </c:spPr>
          <c:invertIfNegative val="0"/>
          <c:dLbls>
            <c:spPr>
              <a:solidFill>
                <a:schemeClr val="accent3">
                  <a:tint val="77000"/>
                  <a:alpha val="7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s-C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3">
                          <a:lumMod val="60000"/>
                          <a:lumOff val="40000"/>
                        </a:schemeClr>
                      </a:solidFill>
                    </a:ln>
                    <a:effectLst/>
                  </c:spPr>
                </c15:leaderLines>
              </c:ext>
            </c:extLst>
          </c:dLbls>
          <c:cat>
            <c:strRef>
              <c:f>Results_Exc_TNRollcritical!$A$17:$A$21</c:f>
              <c:strCache>
                <c:ptCount val="5"/>
                <c:pt idx="0">
                  <c:v>95NX</c:v>
                </c:pt>
                <c:pt idx="1">
                  <c:v>1</c:v>
                </c:pt>
                <c:pt idx="2">
                  <c:v>10</c:v>
                </c:pt>
                <c:pt idx="3">
                  <c:v>100</c:v>
                </c:pt>
                <c:pt idx="4">
                  <c:v>1000</c:v>
                </c:pt>
              </c:strCache>
            </c:strRef>
          </c:cat>
          <c:val>
            <c:numRef>
              <c:f>Results_Exc_TNRollcritical!$B$17:$B$21</c:f>
              <c:numCache>
                <c:formatCode>0.0000</c:formatCode>
                <c:ptCount val="5"/>
                <c:pt idx="0">
                  <c:v>1.372432468326608</c:v>
                </c:pt>
                <c:pt idx="1">
                  <c:v>1.7189558753974259</c:v>
                </c:pt>
                <c:pt idx="2">
                  <c:v>2.0327890507857158</c:v>
                </c:pt>
                <c:pt idx="3">
                  <c:v>2.2483386754644039</c:v>
                </c:pt>
                <c:pt idx="4">
                  <c:v>2.5311801632451689</c:v>
                </c:pt>
              </c:numCache>
            </c:numRef>
          </c:val>
          <c:extLst>
            <c:ext xmlns:c16="http://schemas.microsoft.com/office/drawing/2014/chart" uri="{C3380CC4-5D6E-409C-BE32-E72D297353CC}">
              <c16:uniqueId val="{00000000-3046-4269-854A-94A185B577CB}"/>
            </c:ext>
          </c:extLst>
        </c:ser>
        <c:dLbls>
          <c:showLegendKey val="0"/>
          <c:showVal val="0"/>
          <c:showCatName val="0"/>
          <c:showSerName val="0"/>
          <c:showPercent val="0"/>
          <c:showBubbleSize val="0"/>
        </c:dLbls>
        <c:gapWidth val="269"/>
        <c:overlap val="-20"/>
        <c:axId val="1211450512"/>
        <c:axId val="1211448544"/>
      </c:barChart>
      <c:catAx>
        <c:axId val="1211450512"/>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3">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s-CR"/>
          </a:p>
        </c:txPr>
        <c:crossAx val="1211448544"/>
        <c:crosses val="autoZero"/>
        <c:auto val="1"/>
        <c:lblAlgn val="ctr"/>
        <c:lblOffset val="100"/>
        <c:noMultiLvlLbl val="0"/>
      </c:catAx>
      <c:valAx>
        <c:axId val="1211448544"/>
        <c:scaling>
          <c:orientation val="minMax"/>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pt-BR" sz="1600">
                    <a:solidFill>
                      <a:schemeClr val="tx1"/>
                    </a:solidFill>
                  </a:rPr>
                  <a:t>Acceleration [m/s2]</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s-CR"/>
            </a:p>
          </c:txPr>
        </c:title>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R"/>
          </a:p>
        </c:txPr>
        <c:crossAx val="1211450512"/>
        <c:crosses val="autoZero"/>
        <c:crossBetween val="between"/>
      </c:valAx>
      <c:dTable>
        <c:showHorzBorder val="1"/>
        <c:showVertBorder val="1"/>
        <c:showOutline val="1"/>
        <c:showKeys val="1"/>
        <c:spPr>
          <a:noFill/>
          <a:ln w="9525">
            <a:solidFill>
              <a:schemeClr val="bg1">
                <a:lumMod val="85000"/>
              </a:schemeClr>
            </a:solidFill>
          </a:ln>
          <a:effectLst/>
        </c:spPr>
        <c:txPr>
          <a:bodyPr rot="0" spcFirstLastPara="1" vertOverflow="ellipsis" vert="horz" wrap="square" anchor="ctr" anchorCtr="1"/>
          <a:lstStyle/>
          <a:p>
            <a:pPr rtl="0">
              <a:defRPr sz="1200" b="0" i="0" u="none" strike="noStrike" kern="1200" baseline="0">
                <a:solidFill>
                  <a:schemeClr val="tx1"/>
                </a:solidFill>
                <a:latin typeface="+mn-lt"/>
                <a:ea typeface="+mn-ea"/>
                <a:cs typeface="+mn-cs"/>
              </a:defRPr>
            </a:pPr>
            <a:endParaRPr lang="es-CR"/>
          </a:p>
        </c:txPr>
      </c:dTable>
      <c:spPr>
        <a:noFill/>
        <a:ln>
          <a:solidFill>
            <a:schemeClr val="bg1">
              <a:lumMod val="8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solidFill>
    <a:ln w="9525" cap="flat" cmpd="sng" algn="ctr">
      <a:solidFill>
        <a:schemeClr val="bg1"/>
      </a:solidFill>
      <a:round/>
    </a:ln>
    <a:effectLst/>
  </c:spPr>
  <c:txPr>
    <a:bodyPr/>
    <a:lstStyle/>
    <a:p>
      <a:pPr>
        <a:defRPr/>
      </a:pPr>
      <a:endParaRPr lang="es-CR"/>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v>Umb-5</c:v>
          </c:tx>
          <c:spPr>
            <a:pattFill prst="ltUpDiag">
              <a:fgClr>
                <a:schemeClr val="accent3">
                  <a:tint val="77000"/>
                </a:schemeClr>
              </a:fgClr>
              <a:bgClr>
                <a:schemeClr val="lt1"/>
              </a:bgClr>
            </a:pattFill>
            <a:ln>
              <a:noFill/>
            </a:ln>
            <a:effectLst/>
          </c:spPr>
          <c:invertIfNegative val="0"/>
          <c:dLbls>
            <c:spPr>
              <a:solidFill>
                <a:schemeClr val="bg2"/>
              </a:solidFill>
              <a:ln w="12700" cap="flat" cmpd="sng" algn="ctr">
                <a:solidFill>
                  <a:schemeClr val="dk1"/>
                </a:solidFill>
                <a:prstDash val="solid"/>
                <a:miter lim="800000"/>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3">
                          <a:lumMod val="60000"/>
                          <a:lumOff val="40000"/>
                        </a:schemeClr>
                      </a:solidFill>
                    </a:ln>
                    <a:effectLst/>
                  </c:spPr>
                </c15:leaderLines>
              </c:ext>
            </c:extLst>
          </c:dLbls>
          <c:cat>
            <c:strRef>
              <c:f>Results_Exc_TNRollcritical!$A$17:$A$21</c:f>
              <c:strCache>
                <c:ptCount val="5"/>
                <c:pt idx="0">
                  <c:v>95NX</c:v>
                </c:pt>
                <c:pt idx="1">
                  <c:v>1</c:v>
                </c:pt>
                <c:pt idx="2">
                  <c:v>10</c:v>
                </c:pt>
                <c:pt idx="3">
                  <c:v>100</c:v>
                </c:pt>
                <c:pt idx="4">
                  <c:v>1000</c:v>
                </c:pt>
              </c:strCache>
            </c:strRef>
          </c:cat>
          <c:val>
            <c:numRef>
              <c:f>Results_Exc_TNRollcritical!$B$17:$B$21</c:f>
              <c:numCache>
                <c:formatCode>0.0000</c:formatCode>
                <c:ptCount val="5"/>
                <c:pt idx="0">
                  <c:v>1.3653388973484639</c:v>
                </c:pt>
                <c:pt idx="1">
                  <c:v>1.7123442225310479</c:v>
                </c:pt>
                <c:pt idx="2">
                  <c:v>2.025015364119966</c:v>
                </c:pt>
                <c:pt idx="3">
                  <c:v>2.238835265288599</c:v>
                </c:pt>
                <c:pt idx="4">
                  <c:v>2.521363204469155</c:v>
                </c:pt>
              </c:numCache>
            </c:numRef>
          </c:val>
          <c:extLst>
            <c:ext xmlns:c16="http://schemas.microsoft.com/office/drawing/2014/chart" uri="{C3380CC4-5D6E-409C-BE32-E72D297353CC}">
              <c16:uniqueId val="{00000000-20E9-4CB8-9F00-1397556078F0}"/>
            </c:ext>
          </c:extLst>
        </c:ser>
        <c:ser>
          <c:idx val="0"/>
          <c:order val="1"/>
          <c:tx>
            <c:v>Umb-1</c:v>
          </c:tx>
          <c:spPr>
            <a:solidFill>
              <a:schemeClr val="accent2">
                <a:lumMod val="40000"/>
                <a:lumOff val="60000"/>
              </a:schemeClr>
            </a:solidFill>
            <a:ln w="12700" cap="flat" cmpd="sng" algn="ctr">
              <a:solidFill>
                <a:schemeClr val="accent2">
                  <a:lumMod val="20000"/>
                  <a:lumOff val="80000"/>
                </a:schemeClr>
              </a:solidFill>
              <a:prstDash val="solid"/>
              <a:miter lim="800000"/>
            </a:ln>
            <a:effectLst/>
          </c:spPr>
          <c:invertIfNegative val="0"/>
          <c:dLbls>
            <c:dLbl>
              <c:idx val="0"/>
              <c:layout>
                <c:manualLayout>
                  <c:x val="4.4444444444444446E-2"/>
                  <c:y val="0"/>
                </c:manualLayout>
              </c:layout>
              <c:spPr>
                <a:solidFill>
                  <a:schemeClr val="lt1"/>
                </a:solidFill>
                <a:ln w="12700" cap="flat" cmpd="sng" algn="ctr">
                  <a:solidFill>
                    <a:schemeClr val="accent2"/>
                  </a:solidFill>
                  <a:prstDash val="solid"/>
                  <a:miter lim="800000"/>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9-4CB8-9F00-1397556078F0}"/>
                </c:ext>
              </c:extLst>
            </c:dLbl>
            <c:dLbl>
              <c:idx val="1"/>
              <c:layout>
                <c:manualLayout>
                  <c:x val="4.4444444444444391E-2"/>
                  <c:y val="-4.2437781360066642E-17"/>
                </c:manualLayout>
              </c:layout>
              <c:spPr>
                <a:solidFill>
                  <a:schemeClr val="lt1"/>
                </a:solidFill>
                <a:ln w="12700" cap="flat" cmpd="sng" algn="ctr">
                  <a:solidFill>
                    <a:schemeClr val="accent2"/>
                  </a:solidFill>
                  <a:prstDash val="solid"/>
                  <a:miter lim="800000"/>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0E9-4CB8-9F00-1397556078F0}"/>
                </c:ext>
              </c:extLst>
            </c:dLbl>
            <c:dLbl>
              <c:idx val="2"/>
              <c:layout>
                <c:manualLayout>
                  <c:x val="4.366677165354331E-2"/>
                  <c:y val="4.4543429844097994E-3"/>
                </c:manualLayout>
              </c:layout>
              <c:spPr>
                <a:solidFill>
                  <a:schemeClr val="lt1"/>
                </a:solidFill>
                <a:ln w="12700" cap="flat" cmpd="sng" algn="ctr">
                  <a:solidFill>
                    <a:schemeClr val="accent2"/>
                  </a:solidFill>
                  <a:prstDash val="solid"/>
                  <a:miter lim="800000"/>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0E9-4CB8-9F00-1397556078F0}"/>
                </c:ext>
              </c:extLst>
            </c:dLbl>
            <c:dLbl>
              <c:idx val="3"/>
              <c:layout>
                <c:manualLayout>
                  <c:x val="4.4444444444444342E-2"/>
                  <c:y val="0"/>
                </c:manualLayout>
              </c:layout>
              <c:spPr>
                <a:solidFill>
                  <a:schemeClr val="lt1"/>
                </a:solidFill>
                <a:ln w="12700" cap="flat" cmpd="sng" algn="ctr">
                  <a:solidFill>
                    <a:schemeClr val="accent2"/>
                  </a:solidFill>
                  <a:prstDash val="solid"/>
                  <a:miter lim="800000"/>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0E9-4CB8-9F00-1397556078F0}"/>
                </c:ext>
              </c:extLst>
            </c:dLbl>
            <c:dLbl>
              <c:idx val="4"/>
              <c:layout>
                <c:manualLayout>
                  <c:x val="5.2777777777777778E-2"/>
                  <c:y val="0"/>
                </c:manualLayout>
              </c:layout>
              <c:spPr>
                <a:solidFill>
                  <a:schemeClr val="lt1"/>
                </a:solidFill>
                <a:ln w="12700" cap="flat" cmpd="sng" algn="ctr">
                  <a:solidFill>
                    <a:schemeClr val="accent2"/>
                  </a:solidFill>
                  <a:prstDash val="solid"/>
                  <a:miter lim="800000"/>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9-4CB8-9F00-1397556078F0}"/>
                </c:ext>
              </c:extLst>
            </c:dLbl>
            <c:spPr>
              <a:solidFill>
                <a:schemeClr val="bg2"/>
              </a:solidFill>
              <a:ln w="12700" cap="flat" cmpd="sng" algn="ctr">
                <a:solidFill>
                  <a:schemeClr val="dk1"/>
                </a:solidFill>
                <a:prstDash val="solid"/>
                <a:miter lim="800000"/>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3">
                          <a:lumMod val="60000"/>
                          <a:lumOff val="40000"/>
                        </a:schemeClr>
                      </a:solidFill>
                    </a:ln>
                    <a:effectLst/>
                  </c:spPr>
                </c15:leaderLines>
              </c:ext>
            </c:extLst>
          </c:dLbls>
          <c:val>
            <c:numRef>
              <c:f>Results_Exc_TNRollcritical!$C$43:$C$47</c:f>
              <c:numCache>
                <c:formatCode>0.000</c:formatCode>
                <c:ptCount val="5"/>
                <c:pt idx="0">
                  <c:v>1.372432468326608</c:v>
                </c:pt>
                <c:pt idx="1">
                  <c:v>1.7189558753974259</c:v>
                </c:pt>
                <c:pt idx="2">
                  <c:v>2.0327890507857158</c:v>
                </c:pt>
                <c:pt idx="3">
                  <c:v>2.2483386754644039</c:v>
                </c:pt>
                <c:pt idx="4">
                  <c:v>2.5311801632451689</c:v>
                </c:pt>
              </c:numCache>
            </c:numRef>
          </c:val>
          <c:extLst>
            <c:ext xmlns:c16="http://schemas.microsoft.com/office/drawing/2014/chart" uri="{C3380CC4-5D6E-409C-BE32-E72D297353CC}">
              <c16:uniqueId val="{00000006-20E9-4CB8-9F00-1397556078F0}"/>
            </c:ext>
          </c:extLst>
        </c:ser>
        <c:dLbls>
          <c:showLegendKey val="0"/>
          <c:showVal val="0"/>
          <c:showCatName val="0"/>
          <c:showSerName val="0"/>
          <c:showPercent val="0"/>
          <c:showBubbleSize val="0"/>
        </c:dLbls>
        <c:gapWidth val="269"/>
        <c:overlap val="-20"/>
        <c:axId val="1211450512"/>
        <c:axId val="1211448544"/>
      </c:barChart>
      <c:catAx>
        <c:axId val="1211450512"/>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3">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s-CR"/>
          </a:p>
        </c:txPr>
        <c:crossAx val="1211448544"/>
        <c:crosses val="autoZero"/>
        <c:auto val="1"/>
        <c:lblAlgn val="ctr"/>
        <c:lblOffset val="100"/>
        <c:noMultiLvlLbl val="0"/>
      </c:catAx>
      <c:valAx>
        <c:axId val="1211448544"/>
        <c:scaling>
          <c:orientation val="minMax"/>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pt-BR" sz="1600">
                    <a:solidFill>
                      <a:schemeClr val="tx1"/>
                    </a:solidFill>
                  </a:rPr>
                  <a:t>Acceleration [m/s2]</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s-CR"/>
            </a:p>
          </c:txPr>
        </c:title>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R"/>
          </a:p>
        </c:txPr>
        <c:crossAx val="1211450512"/>
        <c:crosses val="autoZero"/>
        <c:crossBetween val="between"/>
      </c:valAx>
      <c:dTable>
        <c:showHorzBorder val="1"/>
        <c:showVertBorder val="1"/>
        <c:showOutline val="1"/>
        <c:showKeys val="1"/>
        <c:spPr>
          <a:noFill/>
          <a:ln w="9525">
            <a:solidFill>
              <a:schemeClr val="bg1">
                <a:lumMod val="85000"/>
              </a:schemeClr>
            </a:solidFill>
          </a:ln>
          <a:effectLst/>
        </c:spPr>
        <c:txPr>
          <a:bodyPr rot="0" spcFirstLastPara="1" vertOverflow="ellipsis" vert="horz" wrap="square" anchor="ctr" anchorCtr="1"/>
          <a:lstStyle/>
          <a:p>
            <a:pPr rtl="0">
              <a:defRPr sz="1200" b="0" i="0" u="none" strike="noStrike" kern="1200" baseline="0">
                <a:solidFill>
                  <a:schemeClr val="tx1"/>
                </a:solidFill>
                <a:latin typeface="+mn-lt"/>
                <a:ea typeface="+mn-ea"/>
                <a:cs typeface="+mn-cs"/>
              </a:defRPr>
            </a:pPr>
            <a:endParaRPr lang="es-CR"/>
          </a:p>
        </c:txPr>
      </c:dTable>
      <c:spPr>
        <a:noFill/>
        <a:ln>
          <a:solidFill>
            <a:schemeClr val="bg1">
              <a:lumMod val="8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solidFill>
    <a:ln w="9525" cap="flat" cmpd="sng" algn="ctr">
      <a:solidFill>
        <a:schemeClr val="bg1"/>
      </a:solidFill>
      <a:round/>
    </a:ln>
    <a:effectLst/>
  </c:spPr>
  <c:txPr>
    <a:bodyPr/>
    <a:lstStyle/>
    <a:p>
      <a:pPr>
        <a:defRPr/>
      </a:pPr>
      <a:endParaRPr lang="es-CR"/>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v>Umb-1-YellowTail</c:v>
          </c:tx>
          <c:spPr>
            <a:pattFill prst="ltUpDiag">
              <a:fgClr>
                <a:schemeClr val="accent3">
                  <a:tint val="77000"/>
                </a:schemeClr>
              </a:fgClr>
              <a:bgClr>
                <a:schemeClr val="lt1"/>
              </a:bgClr>
            </a:pattFill>
            <a:ln>
              <a:noFill/>
            </a:ln>
            <a:effectLst/>
          </c:spPr>
          <c:invertIfNegative val="0"/>
          <c:dLbls>
            <c:spPr>
              <a:solidFill>
                <a:schemeClr val="bg2"/>
              </a:solidFill>
              <a:ln w="12700" cap="flat" cmpd="sng" algn="ctr">
                <a:solidFill>
                  <a:schemeClr val="dk1"/>
                </a:solidFill>
                <a:prstDash val="solid"/>
                <a:miter lim="800000"/>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3">
                          <a:lumMod val="60000"/>
                          <a:lumOff val="40000"/>
                        </a:schemeClr>
                      </a:solidFill>
                    </a:ln>
                    <a:effectLst/>
                  </c:spPr>
                </c15:leaderLines>
              </c:ext>
            </c:extLst>
          </c:dLbls>
          <c:cat>
            <c:strRef>
              <c:f>Results_Exc_TNRollcritical!$A$17:$A$21</c:f>
              <c:strCache>
                <c:ptCount val="5"/>
                <c:pt idx="0">
                  <c:v>95NX</c:v>
                </c:pt>
                <c:pt idx="1">
                  <c:v>1</c:v>
                </c:pt>
                <c:pt idx="2">
                  <c:v>10</c:v>
                </c:pt>
                <c:pt idx="3">
                  <c:v>100</c:v>
                </c:pt>
                <c:pt idx="4">
                  <c:v>1000</c:v>
                </c:pt>
              </c:strCache>
            </c:strRef>
          </c:cat>
          <c:val>
            <c:numRef>
              <c:f>Results_Exc_TNRollcritical!$B$17:$B$21</c:f>
              <c:numCache>
                <c:formatCode>0.0000</c:formatCode>
                <c:ptCount val="5"/>
                <c:pt idx="0">
                  <c:v>1.372432468326608</c:v>
                </c:pt>
                <c:pt idx="1">
                  <c:v>1.7189558753974259</c:v>
                </c:pt>
                <c:pt idx="2">
                  <c:v>2.0327890507857158</c:v>
                </c:pt>
                <c:pt idx="3">
                  <c:v>2.2483386754644039</c:v>
                </c:pt>
                <c:pt idx="4">
                  <c:v>2.5311801632451689</c:v>
                </c:pt>
              </c:numCache>
            </c:numRef>
          </c:val>
          <c:extLst>
            <c:ext xmlns:c16="http://schemas.microsoft.com/office/drawing/2014/chart" uri="{C3380CC4-5D6E-409C-BE32-E72D297353CC}">
              <c16:uniqueId val="{00000000-3F02-4569-8794-710F596A6ECB}"/>
            </c:ext>
          </c:extLst>
        </c:ser>
        <c:ser>
          <c:idx val="0"/>
          <c:order val="1"/>
          <c:tx>
            <c:v>Umb-1-Payara</c:v>
          </c:tx>
          <c:spPr>
            <a:solidFill>
              <a:schemeClr val="accent2">
                <a:lumMod val="40000"/>
                <a:lumOff val="60000"/>
              </a:schemeClr>
            </a:solidFill>
            <a:ln w="12700" cap="flat" cmpd="sng" algn="ctr">
              <a:solidFill>
                <a:schemeClr val="accent2">
                  <a:lumMod val="20000"/>
                  <a:lumOff val="80000"/>
                </a:schemeClr>
              </a:solidFill>
              <a:prstDash val="solid"/>
              <a:miter lim="800000"/>
            </a:ln>
            <a:effectLst/>
          </c:spPr>
          <c:invertIfNegative val="0"/>
          <c:dLbls>
            <c:dLbl>
              <c:idx val="0"/>
              <c:layout>
                <c:manualLayout>
                  <c:x val="4.4444444444444446E-2"/>
                  <c:y val="0"/>
                </c:manualLayout>
              </c:layout>
              <c:spPr>
                <a:solidFill>
                  <a:schemeClr val="lt1"/>
                </a:solidFill>
                <a:ln w="12700" cap="flat" cmpd="sng" algn="ctr">
                  <a:solidFill>
                    <a:schemeClr val="accent2"/>
                  </a:solidFill>
                  <a:prstDash val="solid"/>
                  <a:miter lim="800000"/>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F02-4569-8794-710F596A6ECB}"/>
                </c:ext>
              </c:extLst>
            </c:dLbl>
            <c:dLbl>
              <c:idx val="1"/>
              <c:layout>
                <c:manualLayout>
                  <c:x val="4.4444444444444391E-2"/>
                  <c:y val="-4.2437781360066642E-17"/>
                </c:manualLayout>
              </c:layout>
              <c:spPr>
                <a:solidFill>
                  <a:schemeClr val="lt1"/>
                </a:solidFill>
                <a:ln w="12700" cap="flat" cmpd="sng" algn="ctr">
                  <a:solidFill>
                    <a:schemeClr val="accent2"/>
                  </a:solidFill>
                  <a:prstDash val="solid"/>
                  <a:miter lim="800000"/>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02-4569-8794-710F596A6ECB}"/>
                </c:ext>
              </c:extLst>
            </c:dLbl>
            <c:dLbl>
              <c:idx val="2"/>
              <c:layout>
                <c:manualLayout>
                  <c:x val="4.366677165354331E-2"/>
                  <c:y val="4.4543429844097994E-3"/>
                </c:manualLayout>
              </c:layout>
              <c:spPr>
                <a:solidFill>
                  <a:schemeClr val="lt1"/>
                </a:solidFill>
                <a:ln w="12700" cap="flat" cmpd="sng" algn="ctr">
                  <a:solidFill>
                    <a:schemeClr val="accent2"/>
                  </a:solidFill>
                  <a:prstDash val="solid"/>
                  <a:miter lim="800000"/>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02-4569-8794-710F596A6ECB}"/>
                </c:ext>
              </c:extLst>
            </c:dLbl>
            <c:dLbl>
              <c:idx val="3"/>
              <c:layout>
                <c:manualLayout>
                  <c:x val="4.4444444444444342E-2"/>
                  <c:y val="0"/>
                </c:manualLayout>
              </c:layout>
              <c:spPr>
                <a:solidFill>
                  <a:schemeClr val="lt1"/>
                </a:solidFill>
                <a:ln w="12700" cap="flat" cmpd="sng" algn="ctr">
                  <a:solidFill>
                    <a:schemeClr val="accent2"/>
                  </a:solidFill>
                  <a:prstDash val="solid"/>
                  <a:miter lim="800000"/>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02-4569-8794-710F596A6ECB}"/>
                </c:ext>
              </c:extLst>
            </c:dLbl>
            <c:dLbl>
              <c:idx val="4"/>
              <c:layout>
                <c:manualLayout>
                  <c:x val="5.2777777777777778E-2"/>
                  <c:y val="0"/>
                </c:manualLayout>
              </c:layout>
              <c:spPr>
                <a:solidFill>
                  <a:schemeClr val="lt1"/>
                </a:solidFill>
                <a:ln w="12700" cap="flat" cmpd="sng" algn="ctr">
                  <a:solidFill>
                    <a:schemeClr val="accent2"/>
                  </a:solidFill>
                  <a:prstDash val="solid"/>
                  <a:miter lim="800000"/>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02-4569-8794-710F596A6ECB}"/>
                </c:ext>
              </c:extLst>
            </c:dLbl>
            <c:spPr>
              <a:solidFill>
                <a:schemeClr val="bg2"/>
              </a:solidFill>
              <a:ln w="12700" cap="flat" cmpd="sng" algn="ctr">
                <a:solidFill>
                  <a:schemeClr val="dk1"/>
                </a:solidFill>
                <a:prstDash val="solid"/>
                <a:miter lim="800000"/>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solidFill>
                    <a:latin typeface="+mn-lt"/>
                    <a:ea typeface="+mn-ea"/>
                    <a:cs typeface="+mn-cs"/>
                  </a:defRPr>
                </a:pPr>
                <a:endParaRPr lang="es-C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3">
                          <a:lumMod val="60000"/>
                          <a:lumOff val="40000"/>
                        </a:schemeClr>
                      </a:solidFill>
                    </a:ln>
                    <a:effectLst/>
                  </c:spPr>
                </c15:leaderLines>
              </c:ext>
            </c:extLst>
          </c:dLbls>
          <c:val>
            <c:numRef>
              <c:f>Results_Exc_TNRollcritical!$C$43:$C$47</c:f>
              <c:numCache>
                <c:formatCode>0.000</c:formatCode>
                <c:ptCount val="5"/>
                <c:pt idx="0">
                  <c:v>1.192561717471089</c:v>
                </c:pt>
                <c:pt idx="1">
                  <c:v>1.6441001001315769</c:v>
                </c:pt>
                <c:pt idx="2">
                  <c:v>1.942225462826739</c:v>
                </c:pt>
                <c:pt idx="3">
                  <c:v>2.1663004814661719</c:v>
                </c:pt>
                <c:pt idx="4">
                  <c:v>2.4188044954258521</c:v>
                </c:pt>
              </c:numCache>
            </c:numRef>
          </c:val>
          <c:extLst>
            <c:ext xmlns:c16="http://schemas.microsoft.com/office/drawing/2014/chart" uri="{C3380CC4-5D6E-409C-BE32-E72D297353CC}">
              <c16:uniqueId val="{00000006-3F02-4569-8794-710F596A6ECB}"/>
            </c:ext>
          </c:extLst>
        </c:ser>
        <c:dLbls>
          <c:showLegendKey val="0"/>
          <c:showVal val="0"/>
          <c:showCatName val="0"/>
          <c:showSerName val="0"/>
          <c:showPercent val="0"/>
          <c:showBubbleSize val="0"/>
        </c:dLbls>
        <c:gapWidth val="269"/>
        <c:overlap val="-20"/>
        <c:axId val="1211450512"/>
        <c:axId val="1211448544"/>
      </c:barChart>
      <c:catAx>
        <c:axId val="1211450512"/>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3">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s-CR"/>
          </a:p>
        </c:txPr>
        <c:crossAx val="1211448544"/>
        <c:crosses val="autoZero"/>
        <c:auto val="1"/>
        <c:lblAlgn val="ctr"/>
        <c:lblOffset val="100"/>
        <c:noMultiLvlLbl val="0"/>
      </c:catAx>
      <c:valAx>
        <c:axId val="1211448544"/>
        <c:scaling>
          <c:orientation val="minMax"/>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pt-BR" sz="1600">
                    <a:solidFill>
                      <a:schemeClr val="tx1"/>
                    </a:solidFill>
                  </a:rPr>
                  <a:t>Acceleration [m/s2]</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s-CR"/>
            </a:p>
          </c:txPr>
        </c:title>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R"/>
          </a:p>
        </c:txPr>
        <c:crossAx val="1211450512"/>
        <c:crosses val="autoZero"/>
        <c:crossBetween val="between"/>
      </c:valAx>
      <c:dTable>
        <c:showHorzBorder val="1"/>
        <c:showVertBorder val="1"/>
        <c:showOutline val="1"/>
        <c:showKeys val="1"/>
        <c:spPr>
          <a:noFill/>
          <a:ln w="9525">
            <a:solidFill>
              <a:schemeClr val="bg1">
                <a:lumMod val="85000"/>
              </a:schemeClr>
            </a:solidFill>
          </a:ln>
          <a:effectLst/>
        </c:spPr>
        <c:txPr>
          <a:bodyPr rot="0" spcFirstLastPara="1" vertOverflow="ellipsis" vert="horz" wrap="square" anchor="ctr" anchorCtr="1"/>
          <a:lstStyle/>
          <a:p>
            <a:pPr rtl="0">
              <a:defRPr sz="1400" b="0" i="0" u="none" strike="noStrike" kern="1200" baseline="0">
                <a:solidFill>
                  <a:schemeClr val="tx1"/>
                </a:solidFill>
                <a:latin typeface="+mn-lt"/>
                <a:ea typeface="+mn-ea"/>
                <a:cs typeface="+mn-cs"/>
              </a:defRPr>
            </a:pPr>
            <a:endParaRPr lang="es-CR"/>
          </a:p>
        </c:txPr>
      </c:dTable>
      <c:spPr>
        <a:noFill/>
        <a:ln>
          <a:solidFill>
            <a:schemeClr val="bg1">
              <a:lumMod val="8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solidFill>
    <a:ln w="9525" cap="flat" cmpd="sng" algn="ctr">
      <a:solidFill>
        <a:schemeClr val="bg1"/>
      </a:solidFill>
      <a:round/>
    </a:ln>
    <a:effectLst/>
  </c:spPr>
  <c:txPr>
    <a:bodyPr/>
    <a:lstStyle/>
    <a:p>
      <a:pPr>
        <a:defRPr/>
      </a:pPr>
      <a:endParaRPr lang="es-CR"/>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v>Umb-1-YellowTail</c:v>
          </c:tx>
          <c:spPr>
            <a:pattFill prst="ltUpDiag">
              <a:fgClr>
                <a:schemeClr val="accent3">
                  <a:tint val="77000"/>
                </a:schemeClr>
              </a:fgClr>
              <a:bgClr>
                <a:schemeClr val="lt1"/>
              </a:bgClr>
            </a:pattFill>
            <a:ln>
              <a:noFill/>
            </a:ln>
            <a:effectLst/>
          </c:spPr>
          <c:invertIfNegative val="0"/>
          <c:dLbls>
            <c:dLbl>
              <c:idx val="0"/>
              <c:layout>
                <c:manualLayout>
                  <c:x val="0"/>
                  <c:y val="7.458078156897054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754-4E5F-AF01-505B08E51F58}"/>
                </c:ext>
              </c:extLst>
            </c:dLbl>
            <c:dLbl>
              <c:idx val="1"/>
              <c:layout>
                <c:manualLayout>
                  <c:x val="-3.3333333333333333E-2"/>
                  <c:y val="4.56036745406824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754-4E5F-AF01-505B08E51F58}"/>
                </c:ext>
              </c:extLst>
            </c:dLbl>
            <c:dLbl>
              <c:idx val="2"/>
              <c:layout>
                <c:manualLayout>
                  <c:x val="-1.0185067526415994E-16"/>
                  <c:y val="9.189997083697786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754-4E5F-AF01-505B08E51F58}"/>
                </c:ext>
              </c:extLst>
            </c:dLbl>
            <c:dLbl>
              <c:idx val="3"/>
              <c:layout>
                <c:manualLayout>
                  <c:x val="0"/>
                  <c:y val="1.38196267133274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754-4E5F-AF01-505B08E51F58}"/>
                </c:ext>
              </c:extLst>
            </c:dLbl>
            <c:dLbl>
              <c:idx val="4"/>
              <c:layout>
                <c:manualLayout>
                  <c:x val="-2.7777777777778798E-3"/>
                  <c:y val="9.189997083697871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754-4E5F-AF01-505B08E51F58}"/>
                </c:ext>
              </c:extLst>
            </c:dLbl>
            <c:spPr>
              <a:solidFill>
                <a:schemeClr val="bg2"/>
              </a:solidFill>
              <a:ln w="12700" cap="flat" cmpd="sng" algn="ctr">
                <a:solidFill>
                  <a:schemeClr val="dk1"/>
                </a:solidFill>
                <a:prstDash val="solid"/>
                <a:miter lim="800000"/>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solidFill>
                    <a:latin typeface="+mn-lt"/>
                    <a:ea typeface="+mn-ea"/>
                    <a:cs typeface="+mn-cs"/>
                  </a:defRPr>
                </a:pPr>
                <a:endParaRPr lang="es-C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3">
                          <a:lumMod val="60000"/>
                          <a:lumOff val="40000"/>
                        </a:schemeClr>
                      </a:solidFill>
                    </a:ln>
                    <a:effectLst/>
                  </c:spPr>
                </c15:leaderLines>
              </c:ext>
            </c:extLst>
          </c:dLbls>
          <c:cat>
            <c:strRef>
              <c:f>Results_Exc_TNRollcritical!$A$17:$A$21</c:f>
              <c:strCache>
                <c:ptCount val="5"/>
                <c:pt idx="0">
                  <c:v>95NX</c:v>
                </c:pt>
                <c:pt idx="1">
                  <c:v>1</c:v>
                </c:pt>
                <c:pt idx="2">
                  <c:v>10</c:v>
                </c:pt>
                <c:pt idx="3">
                  <c:v>100</c:v>
                </c:pt>
                <c:pt idx="4">
                  <c:v>1000</c:v>
                </c:pt>
              </c:strCache>
            </c:strRef>
          </c:cat>
          <c:val>
            <c:numRef>
              <c:f>Results_Exc_TNRollcritical!$J$17:$J$21</c:f>
              <c:numCache>
                <c:formatCode>0.0000</c:formatCode>
                <c:ptCount val="5"/>
                <c:pt idx="0">
                  <c:v>1.925415540238949</c:v>
                </c:pt>
                <c:pt idx="1">
                  <c:v>2.7409723743836478</c:v>
                </c:pt>
                <c:pt idx="2">
                  <c:v>5.8658564865623397</c:v>
                </c:pt>
                <c:pt idx="3">
                  <c:v>9.3334397105386699</c:v>
                </c:pt>
                <c:pt idx="4">
                  <c:v>10.28625566091552</c:v>
                </c:pt>
              </c:numCache>
            </c:numRef>
          </c:val>
          <c:extLst>
            <c:ext xmlns:c16="http://schemas.microsoft.com/office/drawing/2014/chart" uri="{C3380CC4-5D6E-409C-BE32-E72D297353CC}">
              <c16:uniqueId val="{00000005-3754-4E5F-AF01-505B08E51F58}"/>
            </c:ext>
          </c:extLst>
        </c:ser>
        <c:ser>
          <c:idx val="0"/>
          <c:order val="1"/>
          <c:tx>
            <c:v>Umb-1-Payara</c:v>
          </c:tx>
          <c:spPr>
            <a:solidFill>
              <a:schemeClr val="accent2">
                <a:lumMod val="40000"/>
                <a:lumOff val="60000"/>
              </a:schemeClr>
            </a:solidFill>
            <a:ln>
              <a:solidFill>
                <a:schemeClr val="accent2">
                  <a:lumMod val="20000"/>
                  <a:lumOff val="80000"/>
                </a:schemeClr>
              </a:solidFill>
            </a:ln>
            <a:effectLst/>
          </c:spPr>
          <c:invertIfNegative val="0"/>
          <c:dLbls>
            <c:dLbl>
              <c:idx val="0"/>
              <c:layout>
                <c:manualLayout>
                  <c:x val="4.9999999999999947E-2"/>
                  <c:y val="1.844925634295704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754-4E5F-AF01-505B08E51F58}"/>
                </c:ext>
              </c:extLst>
            </c:dLbl>
            <c:dLbl>
              <c:idx val="1"/>
              <c:layout>
                <c:manualLayout>
                  <c:x val="1.3888888888888888E-2"/>
                  <c:y val="4.560367454068198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754-4E5F-AF01-505B08E51F58}"/>
                </c:ext>
              </c:extLst>
            </c:dLbl>
            <c:dLbl>
              <c:idx val="2"/>
              <c:layout>
                <c:manualLayout>
                  <c:x val="3.4229484755265806E-2"/>
                  <c:y val="9.271862218636097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754-4E5F-AF01-505B08E51F58}"/>
                </c:ext>
              </c:extLst>
            </c:dLbl>
            <c:dLbl>
              <c:idx val="3"/>
              <c:layout>
                <c:manualLayout>
                  <c:x val="1.9444444444444344E-2"/>
                  <c:y val="9.189997083697849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754-4E5F-AF01-505B08E51F58}"/>
                </c:ext>
              </c:extLst>
            </c:dLbl>
            <c:dLbl>
              <c:idx val="4"/>
              <c:layout>
                <c:manualLayout>
                  <c:x val="4.4444444444444342E-2"/>
                  <c:y val="3.233814523184600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754-4E5F-AF01-505B08E51F58}"/>
                </c:ext>
              </c:extLst>
            </c:dLbl>
            <c:spPr>
              <a:solidFill>
                <a:schemeClr val="lt1"/>
              </a:solidFill>
              <a:ln w="12700" cap="flat" cmpd="sng" algn="ctr">
                <a:solidFill>
                  <a:schemeClr val="accent2"/>
                </a:solidFill>
                <a:prstDash val="solid"/>
                <a:miter lim="800000"/>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solidFill>
                    <a:latin typeface="+mn-lt"/>
                    <a:ea typeface="+mn-ea"/>
                    <a:cs typeface="+mn-cs"/>
                  </a:defRPr>
                </a:pPr>
                <a:endParaRPr lang="es-C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3">
                          <a:lumMod val="60000"/>
                          <a:lumOff val="40000"/>
                        </a:schemeClr>
                      </a:solidFill>
                    </a:ln>
                    <a:effectLst/>
                  </c:spPr>
                </c15:leaderLines>
              </c:ext>
            </c:extLst>
          </c:dLbls>
          <c:val>
            <c:numRef>
              <c:f>Results_Exc_TNRollcritical!$I$43:$I$47</c:f>
              <c:numCache>
                <c:formatCode>0.000</c:formatCode>
                <c:ptCount val="5"/>
                <c:pt idx="0">
                  <c:v>2.0295814572802069</c:v>
                </c:pt>
                <c:pt idx="1">
                  <c:v>5.2227798249749089</c:v>
                </c:pt>
                <c:pt idx="2">
                  <c:v>7.3445322779005346</c:v>
                </c:pt>
                <c:pt idx="3">
                  <c:v>8.5345941960433702</c:v>
                </c:pt>
                <c:pt idx="4">
                  <c:v>9.9189393000576658</c:v>
                </c:pt>
              </c:numCache>
            </c:numRef>
          </c:val>
          <c:extLst>
            <c:ext xmlns:c16="http://schemas.microsoft.com/office/drawing/2014/chart" uri="{C3380CC4-5D6E-409C-BE32-E72D297353CC}">
              <c16:uniqueId val="{0000000B-3754-4E5F-AF01-505B08E51F58}"/>
            </c:ext>
          </c:extLst>
        </c:ser>
        <c:dLbls>
          <c:dLblPos val="inEnd"/>
          <c:showLegendKey val="0"/>
          <c:showVal val="1"/>
          <c:showCatName val="0"/>
          <c:showSerName val="0"/>
          <c:showPercent val="0"/>
          <c:showBubbleSize val="0"/>
        </c:dLbls>
        <c:gapWidth val="269"/>
        <c:overlap val="-20"/>
        <c:axId val="1211450512"/>
        <c:axId val="1211448544"/>
      </c:barChart>
      <c:catAx>
        <c:axId val="1211450512"/>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3">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s-CR"/>
          </a:p>
        </c:txPr>
        <c:crossAx val="1211448544"/>
        <c:crosses val="autoZero"/>
        <c:auto val="1"/>
        <c:lblAlgn val="ctr"/>
        <c:lblOffset val="100"/>
        <c:noMultiLvlLbl val="0"/>
      </c:catAx>
      <c:valAx>
        <c:axId val="1211448544"/>
        <c:scaling>
          <c:orientation val="minMax"/>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pt-BR" sz="1600">
                    <a:solidFill>
                      <a:schemeClr val="tx1"/>
                    </a:solidFill>
                  </a:rPr>
                  <a:t>Rotation [Deg]</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s-CR"/>
            </a:p>
          </c:txPr>
        </c:title>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R"/>
          </a:p>
        </c:txPr>
        <c:crossAx val="1211450512"/>
        <c:crosses val="autoZero"/>
        <c:crossBetween val="between"/>
      </c:valAx>
      <c:dTable>
        <c:showHorzBorder val="0"/>
        <c:showVertBorder val="1"/>
        <c:showOutline val="1"/>
        <c:showKeys val="1"/>
        <c:spPr>
          <a:noFill/>
          <a:ln w="9525">
            <a:solidFill>
              <a:schemeClr val="accent3">
                <a:lumMod val="60000"/>
                <a:lumOff val="40000"/>
              </a:schemeClr>
            </a:solidFill>
          </a:ln>
          <a:effectLst/>
        </c:spPr>
        <c:txPr>
          <a:bodyPr rot="0" spcFirstLastPara="1" vertOverflow="ellipsis" vert="horz" wrap="square" anchor="ctr" anchorCtr="1"/>
          <a:lstStyle/>
          <a:p>
            <a:pPr rtl="0">
              <a:defRPr sz="1400" b="0" i="0" u="none" strike="noStrike" kern="1200" baseline="0">
                <a:solidFill>
                  <a:schemeClr val="tx1"/>
                </a:solidFill>
                <a:latin typeface="+mn-lt"/>
                <a:ea typeface="+mn-ea"/>
                <a:cs typeface="+mn-cs"/>
              </a:defRPr>
            </a:pPr>
            <a:endParaRPr lang="es-CR"/>
          </a:p>
        </c:txPr>
      </c:dTable>
      <c:spPr>
        <a:noFill/>
        <a:ln>
          <a:solidFill>
            <a:schemeClr val="accent3">
              <a:lumMod val="60000"/>
              <a:lumOff val="4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3"/>
    </a:solidFill>
    <a:ln w="9525" cap="flat" cmpd="sng" algn="ctr">
      <a:solidFill>
        <a:schemeClr val="accent3"/>
      </a:solidFill>
      <a:round/>
    </a:ln>
    <a:effectLst/>
  </c:spPr>
  <c:txPr>
    <a:bodyPr/>
    <a:lstStyle/>
    <a:p>
      <a:pPr>
        <a:defRPr/>
      </a:pPr>
      <a:endParaRPr lang="es-CR"/>
    </a:p>
  </c:txPr>
  <c:externalData r:id="rId4">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09A5D1-F669-46B1-B188-EA2FD50ED021}"/>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a:extLst>
              <a:ext uri="{FF2B5EF4-FFF2-40B4-BE49-F238E27FC236}">
                <a16:creationId xmlns:a16="http://schemas.microsoft.com/office/drawing/2014/main" id="{5849ABE4-13E0-4CEA-AFE4-57F12AEF5860}"/>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E8F2E3DC-0544-4329-B9D4-D0604C5EC388}" type="datetimeFigureOut">
              <a:rPr lang="en-GB" smtClean="0"/>
              <a:t>10/10/2022</a:t>
            </a:fld>
            <a:endParaRPr lang="en-GB"/>
          </a:p>
        </p:txBody>
      </p:sp>
      <p:sp>
        <p:nvSpPr>
          <p:cNvPr id="4" name="Footer Placeholder 3">
            <a:extLst>
              <a:ext uri="{FF2B5EF4-FFF2-40B4-BE49-F238E27FC236}">
                <a16:creationId xmlns:a16="http://schemas.microsoft.com/office/drawing/2014/main" id="{378FCBB2-86B5-47D8-9D48-67CFAFC36F6E}"/>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6183D5AC-F9C1-4675-A073-188AC9EBBA55}"/>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71B370D8-B19D-404F-AE21-27861CF73D7C}" type="slidenum">
              <a:rPr lang="en-GB" smtClean="0"/>
              <a:t>‹#›</a:t>
            </a:fld>
            <a:endParaRPr lang="en-GB"/>
          </a:p>
        </p:txBody>
      </p:sp>
    </p:spTree>
    <p:extLst>
      <p:ext uri="{BB962C8B-B14F-4D97-AF65-F5344CB8AC3E}">
        <p14:creationId xmlns:p14="http://schemas.microsoft.com/office/powerpoint/2010/main" val="190353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Plassholder for dato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7FC6068-75EB-4D3D-B805-44DB72089AC8}" type="datetimeFigureOut">
              <a:rPr lang="en-GB" smtClean="0"/>
              <a:t>10/10/2022</a:t>
            </a:fld>
            <a:endParaRPr lang="en-GB"/>
          </a:p>
        </p:txBody>
      </p:sp>
      <p:sp>
        <p:nvSpPr>
          <p:cNvPr id="4" name="Plassholder for lysbilde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Plassholder for nota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6" name="Plassholder for bunntekst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7" name="Plassholder for lysbildenumm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472F398-7D44-4603-A74C-9F562E7FC5E5}" type="slidenum">
              <a:rPr lang="en-GB" smtClean="0"/>
              <a:t>‹#›</a:t>
            </a:fld>
            <a:endParaRPr lang="en-GB"/>
          </a:p>
        </p:txBody>
      </p:sp>
    </p:spTree>
    <p:extLst>
      <p:ext uri="{BB962C8B-B14F-4D97-AF65-F5344CB8AC3E}">
        <p14:creationId xmlns:p14="http://schemas.microsoft.com/office/powerpoint/2010/main" val="3552680224"/>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R" dirty="0"/>
          </a:p>
        </p:txBody>
      </p:sp>
      <p:sp>
        <p:nvSpPr>
          <p:cNvPr id="4" name="Slide Number Placeholder 3"/>
          <p:cNvSpPr>
            <a:spLocks noGrp="1"/>
          </p:cNvSpPr>
          <p:nvPr>
            <p:ph type="sldNum" sz="quarter" idx="5"/>
          </p:nvPr>
        </p:nvSpPr>
        <p:spPr/>
        <p:txBody>
          <a:bodyPr/>
          <a:lstStyle/>
          <a:p>
            <a:fld id="{8472F398-7D44-4603-A74C-9F562E7FC5E5}" type="slidenum">
              <a:rPr lang="en-GB" smtClean="0"/>
              <a:t>24</a:t>
            </a:fld>
            <a:endParaRPr lang="en-GB"/>
          </a:p>
        </p:txBody>
      </p:sp>
    </p:spTree>
    <p:extLst>
      <p:ext uri="{BB962C8B-B14F-4D97-AF65-F5344CB8AC3E}">
        <p14:creationId xmlns:p14="http://schemas.microsoft.com/office/powerpoint/2010/main" val="3841669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1">
    <p:bg>
      <p:bgPr>
        <a:solidFill>
          <a:schemeClr val="bg1"/>
        </a:solidFill>
        <a:effectLst/>
      </p:bgPr>
    </p:bg>
    <p:spTree>
      <p:nvGrpSpPr>
        <p:cNvPr id="1" name=""/>
        <p:cNvGrpSpPr/>
        <p:nvPr/>
      </p:nvGrpSpPr>
      <p:grpSpPr>
        <a:xfrm>
          <a:off x="0" y="0"/>
          <a:ext cx="0" cy="0"/>
          <a:chOff x="0" y="0"/>
          <a:chExt cx="0" cy="0"/>
        </a:xfrm>
      </p:grpSpPr>
      <p:pic>
        <p:nvPicPr>
          <p:cNvPr id="6" name="Bilde 5" descr="Et bilde som inneholder natur&#10;&#10;Beskrivelse som er generert med svært høy visshet">
            <a:extLst>
              <a:ext uri="{FF2B5EF4-FFF2-40B4-BE49-F238E27FC236}">
                <a16:creationId xmlns:a16="http://schemas.microsoft.com/office/drawing/2014/main" id="{5D7C791B-E956-4FB4-8B7A-1D12777F46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014" b="28300"/>
          <a:stretch/>
        </p:blipFill>
        <p:spPr>
          <a:xfrm flipH="1">
            <a:off x="0" y="750653"/>
            <a:ext cx="12192000" cy="5354906"/>
          </a:xfrm>
          <a:prstGeom prst="rect">
            <a:avLst/>
          </a:prstGeom>
        </p:spPr>
      </p:pic>
      <p:pic>
        <p:nvPicPr>
          <p:cNvPr id="4" name="Bilde 3" descr="Et bilde som inneholder objekt&#10;&#10;Beskrivelse som er generert med høy visshet">
            <a:extLst>
              <a:ext uri="{FF2B5EF4-FFF2-40B4-BE49-F238E27FC236}">
                <a16:creationId xmlns:a16="http://schemas.microsoft.com/office/drawing/2014/main" id="{AEF774C9-26BF-4A38-BBCA-3F0F5F7E2D0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518514"/>
            <a:ext cx="12192000" cy="2339486"/>
          </a:xfrm>
          <a:prstGeom prst="rect">
            <a:avLst/>
          </a:prstGeom>
        </p:spPr>
      </p:pic>
      <p:sp>
        <p:nvSpPr>
          <p:cNvPr id="12" name="Plassholder for tekst 10">
            <a:extLst>
              <a:ext uri="{FF2B5EF4-FFF2-40B4-BE49-F238E27FC236}">
                <a16:creationId xmlns:a16="http://schemas.microsoft.com/office/drawing/2014/main" id="{CDEAA417-39D1-4E1C-8F4E-D09C1BA4ABA7}"/>
              </a:ext>
            </a:extLst>
          </p:cNvPr>
          <p:cNvSpPr>
            <a:spLocks noGrp="1"/>
          </p:cNvSpPr>
          <p:nvPr>
            <p:ph type="body" sz="quarter" idx="11" hasCustomPrompt="1"/>
          </p:nvPr>
        </p:nvSpPr>
        <p:spPr>
          <a:xfrm>
            <a:off x="1819512" y="750657"/>
            <a:ext cx="4377307" cy="5391063"/>
          </a:xfrm>
          <a:solidFill>
            <a:schemeClr val="bg1"/>
          </a:solidFill>
        </p:spPr>
        <p:txBody>
          <a:bodyPr anchor="b" anchorCtr="0"/>
          <a:lstStyle>
            <a:lvl1pPr marL="0" indent="0" algn="ctr">
              <a:lnSpc>
                <a:spcPct val="120000"/>
              </a:lnSpc>
              <a:spcBef>
                <a:spcPts val="0"/>
              </a:spcBef>
              <a:buNone/>
              <a:defRPr sz="1400">
                <a:solidFill>
                  <a:srgbClr val="737B92"/>
                </a:solidFill>
                <a:latin typeface="Calibri" panose="020F0502020204030204" pitchFamily="34" charset="0"/>
                <a:cs typeface="Calibri" panose="020F0502020204030204" pitchFamily="34" charset="0"/>
              </a:defRPr>
            </a:lvl1pPr>
          </a:lstStyle>
          <a:p>
            <a:pPr lvl="0"/>
            <a:r>
              <a:rPr lang="en-GB" dirty="0"/>
              <a:t>Name, title</a:t>
            </a:r>
          </a:p>
        </p:txBody>
      </p:sp>
      <p:sp>
        <p:nvSpPr>
          <p:cNvPr id="3" name="Subtitle 2"/>
          <p:cNvSpPr>
            <a:spLocks noGrp="1"/>
          </p:cNvSpPr>
          <p:nvPr>
            <p:ph type="subTitle" idx="1" hasCustomPrompt="1"/>
          </p:nvPr>
        </p:nvSpPr>
        <p:spPr>
          <a:xfrm>
            <a:off x="2167220" y="2675466"/>
            <a:ext cx="3694641" cy="215468"/>
          </a:xfrm>
        </p:spPr>
        <p:txBody>
          <a:bodyPr wrap="square" anchor="b" anchorCtr="0">
            <a:spAutoFit/>
          </a:bodyPr>
          <a:lstStyle>
            <a:lvl1pPr marL="0" indent="0" algn="ctr">
              <a:buNone/>
              <a:defRPr sz="1400" cap="all" spc="105" baseline="0">
                <a:solidFill>
                  <a:srgbClr val="737B92"/>
                </a:solidFill>
                <a:latin typeface="Calibri" panose="020F0502020204030204" pitchFamily="34" charset="0"/>
                <a:cs typeface="Calibri" panose="020F0502020204030204" pitchFamily="34"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dirty="0"/>
              <a:t>SUBHEADLINE OPTIONAL</a:t>
            </a:r>
            <a:endParaRPr lang="en-US" dirty="0"/>
          </a:p>
        </p:txBody>
      </p:sp>
      <p:sp>
        <p:nvSpPr>
          <p:cNvPr id="7" name="Plassholder for dato 6">
            <a:extLst>
              <a:ext uri="{FF2B5EF4-FFF2-40B4-BE49-F238E27FC236}">
                <a16:creationId xmlns:a16="http://schemas.microsoft.com/office/drawing/2014/main" id="{72D8ABB5-89AD-4352-86DD-7884121D9C1C}"/>
              </a:ext>
            </a:extLst>
          </p:cNvPr>
          <p:cNvSpPr>
            <a:spLocks noGrp="1"/>
          </p:cNvSpPr>
          <p:nvPr>
            <p:ph type="dt" sz="half" idx="10"/>
          </p:nvPr>
        </p:nvSpPr>
        <p:spPr>
          <a:xfrm>
            <a:off x="2167220" y="3943998"/>
            <a:ext cx="3694641" cy="307777"/>
          </a:xfrm>
          <a:prstGeom prst="rect">
            <a:avLst/>
          </a:prstGeom>
        </p:spPr>
        <p:txBody>
          <a:bodyPr>
            <a:spAutoFit/>
          </a:bodyPr>
          <a:lstStyle>
            <a:lvl1pPr algn="ctr">
              <a:defRPr sz="1400">
                <a:solidFill>
                  <a:srgbClr val="737B92"/>
                </a:solidFill>
                <a:latin typeface="Calibri" panose="020F0502020204030204" pitchFamily="34" charset="0"/>
                <a:cs typeface="Calibri" panose="020F0502020204030204" pitchFamily="34" charset="0"/>
              </a:defRPr>
            </a:lvl1pPr>
          </a:lstStyle>
          <a:p>
            <a:fld id="{2B7489E5-72CC-4085-8A48-F641872D3FF9}" type="datetime1">
              <a:rPr lang="en-GB" smtClean="0"/>
              <a:pPr/>
              <a:t>10/10/2022</a:t>
            </a:fld>
            <a:endParaRPr lang="nb-NO" dirty="0"/>
          </a:p>
        </p:txBody>
      </p:sp>
      <p:sp>
        <p:nvSpPr>
          <p:cNvPr id="17" name="Plassholder for tekst 16">
            <a:extLst>
              <a:ext uri="{FF2B5EF4-FFF2-40B4-BE49-F238E27FC236}">
                <a16:creationId xmlns:a16="http://schemas.microsoft.com/office/drawing/2014/main" id="{0C8889AD-DC82-4F54-A1BF-028A74664369}"/>
              </a:ext>
            </a:extLst>
          </p:cNvPr>
          <p:cNvSpPr>
            <a:spLocks noGrp="1"/>
          </p:cNvSpPr>
          <p:nvPr>
            <p:ph type="body" sz="quarter" idx="13" hasCustomPrompt="1"/>
          </p:nvPr>
        </p:nvSpPr>
        <p:spPr>
          <a:xfrm>
            <a:off x="3599529" y="750798"/>
            <a:ext cx="826117" cy="829153"/>
          </a:xfrm>
          <a:prstGeom prst="rect">
            <a:avLst/>
          </a:prstGeom>
          <a:blipFill>
            <a:blip r:embed="rId4"/>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0" name="Plassholder for tekst 2">
            <a:extLst>
              <a:ext uri="{FF2B5EF4-FFF2-40B4-BE49-F238E27FC236}">
                <a16:creationId xmlns:a16="http://schemas.microsoft.com/office/drawing/2014/main" id="{A177778B-3F56-42E4-A061-05619FDB16BE}"/>
              </a:ext>
            </a:extLst>
          </p:cNvPr>
          <p:cNvSpPr>
            <a:spLocks noGrp="1"/>
          </p:cNvSpPr>
          <p:nvPr>
            <p:ph type="body" sz="quarter" idx="14"/>
          </p:nvPr>
        </p:nvSpPr>
        <p:spPr>
          <a:xfrm>
            <a:off x="2167220" y="3088539"/>
            <a:ext cx="3694641" cy="936117"/>
          </a:xfrm>
        </p:spPr>
        <p:txBody>
          <a:bodyPr lIns="0" tIns="0" rIns="0" bIns="0">
            <a:normAutofit/>
          </a:bodyPr>
          <a:lstStyle>
            <a:lvl1pPr marL="0" indent="0" algn="ctr">
              <a:lnSpc>
                <a:spcPct val="88000"/>
              </a:lnSpc>
              <a:buNone/>
              <a:defRPr sz="3000" b="1">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 name="TekstSylinder 1">
            <a:extLst>
              <a:ext uri="{FF2B5EF4-FFF2-40B4-BE49-F238E27FC236}">
                <a16:creationId xmlns:a16="http://schemas.microsoft.com/office/drawing/2014/main" id="{F9752319-DDF5-4A1B-8641-0A17A134BF12}"/>
              </a:ext>
            </a:extLst>
          </p:cNvPr>
          <p:cNvSpPr txBox="1"/>
          <p:nvPr userDrawn="1"/>
        </p:nvSpPr>
        <p:spPr>
          <a:xfrm>
            <a:off x="1819512" y="6367463"/>
            <a:ext cx="4377307" cy="317074"/>
          </a:xfrm>
          <a:prstGeom prst="rect">
            <a:avLst/>
          </a:prstGeom>
          <a:noFill/>
        </p:spPr>
        <p:txBody>
          <a:bodyPr wrap="square" lIns="144000" rIns="144000" rtlCol="0">
            <a:spAutoFit/>
          </a:bodyPr>
          <a:lstStyle/>
          <a:p>
            <a:pPr algn="ctr">
              <a:lnSpc>
                <a:spcPct val="110000"/>
              </a:lnSpc>
            </a:pPr>
            <a:r>
              <a:rPr lang="en-GB" sz="450" b="1" i="0" kern="1200" spc="20" baseline="0" dirty="0">
                <a:solidFill>
                  <a:srgbClr val="001639"/>
                </a:solidFill>
                <a:effectLst/>
                <a:latin typeface="Calibri" panose="020F0502020204030204" pitchFamily="34" charset="0"/>
                <a:ea typeface="+mn-ea"/>
                <a:cs typeface="Calibri" panose="020F0502020204030204" pitchFamily="34" charset="0"/>
              </a:rPr>
              <a:t>KONGSBERG PROPRIETARY:  </a:t>
            </a:r>
            <a:r>
              <a:rPr lang="en-GB" sz="450" b="0" i="0" kern="1200" spc="20" baseline="0" dirty="0">
                <a:solidFill>
                  <a:srgbClr val="001639"/>
                </a:solidFill>
                <a:effectLst/>
                <a:latin typeface="Calibri" panose="020F0502020204030204" pitchFamily="34" charset="0"/>
                <a:ea typeface="+mn-ea"/>
                <a:cs typeface="Calibri" panose="020F0502020204030204" pitchFamily="34" charset="0"/>
              </a:rPr>
              <a:t>This document contains KONGSBERG information which is proprietary and confidential. Any disclosure, copying, distribution or use is prohibited if not otherwise explicitly agreed with KONGSBERG in writing. Any authorised reproduction in whole or in part, must include this legend. </a:t>
            </a:r>
            <a:br>
              <a:rPr lang="en-GB" sz="450" b="0" i="0" kern="1200" spc="20" baseline="0" dirty="0">
                <a:solidFill>
                  <a:srgbClr val="001639"/>
                </a:solidFill>
                <a:effectLst/>
                <a:latin typeface="Calibri" panose="020F0502020204030204" pitchFamily="34" charset="0"/>
                <a:ea typeface="+mn-ea"/>
                <a:cs typeface="Calibri" panose="020F0502020204030204" pitchFamily="34" charset="0"/>
              </a:rPr>
            </a:br>
            <a:r>
              <a:rPr lang="en-GB" sz="450" b="0" i="0" kern="1200" spc="20" baseline="0" dirty="0">
                <a:solidFill>
                  <a:srgbClr val="001639"/>
                </a:solidFill>
                <a:effectLst/>
                <a:latin typeface="Calibri" panose="020F0502020204030204" pitchFamily="34" charset="0"/>
                <a:ea typeface="+mn-ea"/>
                <a:cs typeface="Calibri" panose="020F0502020204030204" pitchFamily="34" charset="0"/>
              </a:rPr>
              <a:t>© 2018 KONGSBERG – All rights reserved</a:t>
            </a:r>
            <a:r>
              <a:rPr lang="en-GB" sz="450" b="0" i="0" kern="1200" dirty="0">
                <a:solidFill>
                  <a:srgbClr val="001639"/>
                </a:solidFill>
                <a:effectLst/>
                <a:latin typeface="Calibri" panose="020F0502020204030204" pitchFamily="34" charset="0"/>
                <a:ea typeface="+mn-ea"/>
                <a:cs typeface="Calibri" panose="020F0502020204030204" pitchFamily="34" charset="0"/>
              </a:rPr>
              <a:t>.</a:t>
            </a:r>
            <a:endParaRPr lang="nb-NO" dirty="0">
              <a:solidFill>
                <a:srgbClr val="00163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064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ign off slide, blue - 2">
    <p:bg>
      <p:bgPr>
        <a:solidFill>
          <a:schemeClr val="accent1"/>
        </a:solidFill>
        <a:effectLst/>
      </p:bgPr>
    </p:bg>
    <p:spTree>
      <p:nvGrpSpPr>
        <p:cNvPr id="1" name=""/>
        <p:cNvGrpSpPr/>
        <p:nvPr/>
      </p:nvGrpSpPr>
      <p:grpSpPr>
        <a:xfrm>
          <a:off x="0" y="0"/>
          <a:ext cx="0" cy="0"/>
          <a:chOff x="0" y="0"/>
          <a:chExt cx="0" cy="0"/>
        </a:xfrm>
      </p:grpSpPr>
      <p:pic>
        <p:nvPicPr>
          <p:cNvPr id="12" name="Bilde 11" descr="Et bilde som inneholder vann&#10;&#10;Beskrivelse som er generert med høy visshet">
            <a:extLst>
              <a:ext uri="{FF2B5EF4-FFF2-40B4-BE49-F238E27FC236}">
                <a16:creationId xmlns:a16="http://schemas.microsoft.com/office/drawing/2014/main" id="{F7BF02D8-FFD7-451C-888C-52CC43D0A9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703" r="11152"/>
          <a:stretch/>
        </p:blipFill>
        <p:spPr>
          <a:xfrm rot="16200000">
            <a:off x="3417727" y="-2667074"/>
            <a:ext cx="5356544" cy="12192001"/>
          </a:xfrm>
          <a:prstGeom prst="rect">
            <a:avLst/>
          </a:prstGeom>
        </p:spPr>
      </p:pic>
      <p:pic>
        <p:nvPicPr>
          <p:cNvPr id="5" name="Bilde 4" descr="Et bilde som inneholder innendørs, vegg&#10;&#10;Beskrivelse som er generert med høy visshet">
            <a:extLst>
              <a:ext uri="{FF2B5EF4-FFF2-40B4-BE49-F238E27FC236}">
                <a16:creationId xmlns:a16="http://schemas.microsoft.com/office/drawing/2014/main" id="{692EE514-2586-4121-B7A9-A33D30E737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83600" y="4683600"/>
            <a:ext cx="5413259" cy="1142241"/>
          </a:xfrm>
          <a:prstGeom prst="rect">
            <a:avLst/>
          </a:prstGeom>
        </p:spPr>
      </p:pic>
      <p:pic>
        <p:nvPicPr>
          <p:cNvPr id="3" name="Bilde 2" descr="Et bilde som inneholder svart, bygning, innendørs, hvit&#10;&#10;Beskrivelse som er generert med svært høy visshet">
            <a:extLst>
              <a:ext uri="{FF2B5EF4-FFF2-40B4-BE49-F238E27FC236}">
                <a16:creationId xmlns:a16="http://schemas.microsoft.com/office/drawing/2014/main" id="{D1683D00-8821-4363-8658-F5DBC131C6F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000" y="4683600"/>
            <a:ext cx="1142241" cy="1142241"/>
          </a:xfrm>
          <a:prstGeom prst="rect">
            <a:avLst/>
          </a:prstGeom>
        </p:spPr>
      </p:pic>
      <p:sp>
        <p:nvSpPr>
          <p:cNvPr id="11" name="Plassholder for tekst 10">
            <a:extLst>
              <a:ext uri="{FF2B5EF4-FFF2-40B4-BE49-F238E27FC236}">
                <a16:creationId xmlns:a16="http://schemas.microsoft.com/office/drawing/2014/main" id="{513C89F0-E15A-4371-9370-288DBE8E17E5}"/>
              </a:ext>
            </a:extLst>
          </p:cNvPr>
          <p:cNvSpPr>
            <a:spLocks noGrp="1"/>
          </p:cNvSpPr>
          <p:nvPr>
            <p:ph type="body" sz="quarter" idx="11" hasCustomPrompt="1"/>
          </p:nvPr>
        </p:nvSpPr>
        <p:spPr>
          <a:xfrm>
            <a:off x="1819512" y="1253758"/>
            <a:ext cx="4377307" cy="4380778"/>
          </a:xfrm>
          <a:solidFill>
            <a:srgbClr val="001639"/>
          </a:solidFill>
        </p:spPr>
        <p:txBody>
          <a:bodyPr bIns="1432800" anchor="b" anchorCtr="0"/>
          <a:lstStyle>
            <a:lvl1pPr marL="0" indent="0" algn="ctr">
              <a:lnSpc>
                <a:spcPct val="120000"/>
              </a:lnSpc>
              <a:spcBef>
                <a:spcPts val="0"/>
              </a:spcBef>
              <a:buNone/>
              <a:defRPr sz="1400">
                <a:solidFill>
                  <a:schemeClr val="accent2"/>
                </a:solidFill>
                <a:latin typeface="Calibri" panose="020F0502020204030204" pitchFamily="34" charset="0"/>
                <a:cs typeface="Calibri" panose="020F0502020204030204" pitchFamily="34" charset="0"/>
              </a:defRPr>
            </a:lvl1pPr>
          </a:lstStyle>
          <a:p>
            <a:pPr lvl="0"/>
            <a:r>
              <a:rPr lang="en-GB" dirty="0"/>
              <a:t>Click to enter e-mail</a:t>
            </a:r>
          </a:p>
        </p:txBody>
      </p:sp>
      <p:sp>
        <p:nvSpPr>
          <p:cNvPr id="6" name="Plassholder for tekst 4">
            <a:extLst>
              <a:ext uri="{FF2B5EF4-FFF2-40B4-BE49-F238E27FC236}">
                <a16:creationId xmlns:a16="http://schemas.microsoft.com/office/drawing/2014/main" id="{5BC55F1A-79D7-4966-9AE7-8CD8E7DBB9FA}"/>
              </a:ext>
            </a:extLst>
          </p:cNvPr>
          <p:cNvSpPr>
            <a:spLocks noGrp="1"/>
          </p:cNvSpPr>
          <p:nvPr>
            <p:ph type="body" sz="quarter" idx="14" hasCustomPrompt="1"/>
          </p:nvPr>
        </p:nvSpPr>
        <p:spPr>
          <a:xfrm>
            <a:off x="3599529" y="1660312"/>
            <a:ext cx="826117" cy="829153"/>
          </a:xfrm>
          <a:prstGeom prst="rect">
            <a:avLst/>
          </a:prstGeom>
          <a:blipFill>
            <a:blip r:embed="rId5"/>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0" name="Plassholder for tekst 2">
            <a:extLst>
              <a:ext uri="{FF2B5EF4-FFF2-40B4-BE49-F238E27FC236}">
                <a16:creationId xmlns:a16="http://schemas.microsoft.com/office/drawing/2014/main" id="{4332AE87-5AB2-4F78-8821-4425717E5309}"/>
              </a:ext>
            </a:extLst>
          </p:cNvPr>
          <p:cNvSpPr>
            <a:spLocks noGrp="1"/>
          </p:cNvSpPr>
          <p:nvPr>
            <p:ph type="body" sz="quarter" idx="15"/>
          </p:nvPr>
        </p:nvSpPr>
        <p:spPr>
          <a:xfrm>
            <a:off x="2167220" y="3088539"/>
            <a:ext cx="3694641" cy="936117"/>
          </a:xfrm>
        </p:spPr>
        <p:txBody>
          <a:bodyPr lIns="0" tIns="0" rIns="0" bIns="0">
            <a:normAutofit/>
          </a:bodyPr>
          <a:lstStyle>
            <a:lvl1pPr marL="0" indent="0" algn="ctr">
              <a:lnSpc>
                <a:spcPct val="88000"/>
              </a:lnSpc>
              <a:buNone/>
              <a:defRPr sz="3000"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3" name="TekstSylinder 13"/>
          <p:cNvSpPr txBox="1"/>
          <p:nvPr userDrawn="1"/>
        </p:nvSpPr>
        <p:spPr>
          <a:xfrm>
            <a:off x="3886200" y="6354000"/>
            <a:ext cx="4419602" cy="230832"/>
          </a:xfrm>
          <a:prstGeom prst="rect">
            <a:avLst/>
          </a:prstGeom>
          <a:noFill/>
        </p:spPr>
        <p:txBody>
          <a:bodyPr wrap="square" rtlCol="0">
            <a:spAutoFit/>
          </a:bodyPr>
          <a:lstStyle/>
          <a:p>
            <a:pPr algn="ctr"/>
            <a:r>
              <a:rPr lang="en-GB" sz="900" b="0" dirty="0">
                <a:solidFill>
                  <a:srgbClr val="999999"/>
                </a:solidFill>
                <a:latin typeface="Calibri" panose="020F0502020204030204" pitchFamily="34" charset="0"/>
                <a:cs typeface="Calibri" panose="020F0502020204030204" pitchFamily="34" charset="0"/>
              </a:rPr>
              <a:t>KONGSBERG PROPRIETARY  - See Statement of Proprietary information</a:t>
            </a:r>
            <a:endParaRPr lang="en-GB" sz="900" b="0" noProof="0" dirty="0">
              <a:solidFill>
                <a:srgbClr val="999999"/>
              </a:solidFill>
              <a:latin typeface="Calibri" panose="020F0502020204030204" pitchFamily="34" charset="0"/>
              <a:cs typeface="Calibri" panose="020F0502020204030204" pitchFamily="34" charset="0"/>
            </a:endParaRPr>
          </a:p>
        </p:txBody>
      </p:sp>
      <p:sp>
        <p:nvSpPr>
          <p:cNvPr id="14" name="TekstSylinder 4"/>
          <p:cNvSpPr txBox="1"/>
          <p:nvPr userDrawn="1"/>
        </p:nvSpPr>
        <p:spPr>
          <a:xfrm>
            <a:off x="550320" y="6352548"/>
            <a:ext cx="3104148" cy="230832"/>
          </a:xfrm>
          <a:prstGeom prst="rect">
            <a:avLst/>
          </a:prstGeom>
          <a:noFill/>
        </p:spPr>
        <p:txBody>
          <a:bodyPr wrap="square" rtlCol="0">
            <a:spAutoFit/>
          </a:bodyPr>
          <a:lstStyle/>
          <a:p>
            <a:r>
              <a:rPr lang="en-GB" sz="900" dirty="0">
                <a:solidFill>
                  <a:schemeClr val="bg1"/>
                </a:solidFill>
                <a:latin typeface="Calibri" panose="020F0502020204030204" pitchFamily="34" charset="0"/>
                <a:cs typeface="Calibri" panose="020F0502020204030204" pitchFamily="34" charset="0"/>
              </a:rPr>
              <a:t>WORLD CLASS  –  Through people, technology and dedication</a:t>
            </a:r>
            <a:endParaRPr lang="nb-NO" sz="9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870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7" name="Plassholder for bilde 6">
            <a:extLst>
              <a:ext uri="{FF2B5EF4-FFF2-40B4-BE49-F238E27FC236}">
                <a16:creationId xmlns:a16="http://schemas.microsoft.com/office/drawing/2014/main" id="{E113E4D0-90CC-42DB-8506-5F4D0C52056A}"/>
              </a:ext>
            </a:extLst>
          </p:cNvPr>
          <p:cNvSpPr>
            <a:spLocks noGrp="1"/>
          </p:cNvSpPr>
          <p:nvPr>
            <p:ph type="pic" sz="quarter" idx="13"/>
          </p:nvPr>
        </p:nvSpPr>
        <p:spPr>
          <a:xfrm>
            <a:off x="640163" y="2126226"/>
            <a:ext cx="10917071" cy="3978101"/>
          </a:xfrm>
          <a:prstGeom prst="rect">
            <a:avLst/>
          </a:prstGeom>
          <a:solidFill>
            <a:schemeClr val="bg1">
              <a:lumMod val="85000"/>
            </a:schemeClr>
          </a:solidFill>
        </p:spPr>
        <p:txBody>
          <a:bodyPr lIns="0" tIns="0" rIns="0" bIns="0"/>
          <a:lstStyle/>
          <a:p>
            <a:r>
              <a:rPr lang="en-US"/>
              <a:t>Click icon to add picture</a:t>
            </a:r>
            <a:endParaRPr lang="en-GB"/>
          </a:p>
        </p:txBody>
      </p:sp>
      <p:sp>
        <p:nvSpPr>
          <p:cNvPr id="9" name="Plassholder for lysbildenummer 8">
            <a:extLst>
              <a:ext uri="{FF2B5EF4-FFF2-40B4-BE49-F238E27FC236}">
                <a16:creationId xmlns:a16="http://schemas.microsoft.com/office/drawing/2014/main" id="{D19093E2-E366-40FE-99ED-6FB25DB6A1E3}"/>
              </a:ext>
            </a:extLst>
          </p:cNvPr>
          <p:cNvSpPr>
            <a:spLocks noGrp="1"/>
          </p:cNvSpPr>
          <p:nvPr>
            <p:ph type="sldNum" sz="quarter" idx="15"/>
          </p:nvPr>
        </p:nvSpPr>
        <p:spPr/>
        <p:txBody>
          <a:bodyPr/>
          <a:lstStyle>
            <a:lvl1pPr>
              <a:defRPr>
                <a:solidFill>
                  <a:srgbClr val="999999"/>
                </a:solidFill>
              </a:defRPr>
            </a:lvl1pPr>
          </a:lstStyle>
          <a:p>
            <a:fld id="{7A3F00B2-786C-401B-9EB3-42A9D0DD4A9F}" type="slidenum">
              <a:rPr lang="nb-NO" smtClean="0"/>
              <a:pPr/>
              <a:t>‹#›</a:t>
            </a:fld>
            <a:endParaRPr lang="nb-NO" dirty="0"/>
          </a:p>
        </p:txBody>
      </p:sp>
      <p:sp>
        <p:nvSpPr>
          <p:cNvPr id="6" name="Title 1">
            <a:extLst>
              <a:ext uri="{FF2B5EF4-FFF2-40B4-BE49-F238E27FC236}">
                <a16:creationId xmlns:a16="http://schemas.microsoft.com/office/drawing/2014/main" id="{348127A3-C6BC-40E4-8E99-97A2D2E0D36A}"/>
              </a:ext>
            </a:extLst>
          </p:cNvPr>
          <p:cNvSpPr>
            <a:spLocks noGrp="1"/>
          </p:cNvSpPr>
          <p:nvPr>
            <p:ph type="title"/>
          </p:nvPr>
        </p:nvSpPr>
        <p:spPr>
          <a:xfrm>
            <a:off x="2034805" y="691698"/>
            <a:ext cx="8106895" cy="507960"/>
          </a:xfrm>
        </p:spPr>
        <p:txBody>
          <a:bodyPr/>
          <a:lstStyle>
            <a:lvl1pPr>
              <a:defRPr>
                <a:solidFill>
                  <a:srgbClr val="001639"/>
                </a:solidFill>
              </a:defRPr>
            </a:lvl1pPr>
          </a:lstStyle>
          <a:p>
            <a:r>
              <a:rPr lang="en-US"/>
              <a:t>Click to edit Master title style</a:t>
            </a:r>
            <a:endParaRPr lang="en-US" dirty="0"/>
          </a:p>
        </p:txBody>
      </p:sp>
      <p:sp>
        <p:nvSpPr>
          <p:cNvPr id="8" name="Plassholder for tekst 10">
            <a:extLst>
              <a:ext uri="{FF2B5EF4-FFF2-40B4-BE49-F238E27FC236}">
                <a16:creationId xmlns:a16="http://schemas.microsoft.com/office/drawing/2014/main" id="{3B8CE43E-E286-4935-8B09-4FBDA65E220E}"/>
              </a:ext>
            </a:extLst>
          </p:cNvPr>
          <p:cNvSpPr>
            <a:spLocks noGrp="1"/>
          </p:cNvSpPr>
          <p:nvPr>
            <p:ph type="body" sz="quarter" idx="16"/>
          </p:nvPr>
        </p:nvSpPr>
        <p:spPr>
          <a:xfrm>
            <a:off x="2034805" y="1140353"/>
            <a:ext cx="8106895" cy="319919"/>
          </a:xfrm>
        </p:spPr>
        <p:txBody>
          <a:bodyPr>
            <a:noAutofit/>
          </a:bodyPr>
          <a:lstStyle>
            <a:lvl1pPr marL="0" indent="0" algn="ctr">
              <a:buNone/>
              <a:defRPr sz="2000"/>
            </a:lvl1pPr>
          </a:lstStyle>
          <a:p>
            <a:pPr lvl="0"/>
            <a:r>
              <a:rPr lang="en-US"/>
              <a:t>Edit Master text styles</a:t>
            </a:r>
          </a:p>
        </p:txBody>
      </p:sp>
    </p:spTree>
    <p:extLst>
      <p:ext uri="{BB962C8B-B14F-4D97-AF65-F5344CB8AC3E}">
        <p14:creationId xmlns:p14="http://schemas.microsoft.com/office/powerpoint/2010/main" val="1450634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box (centered vertic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34805" y="691698"/>
            <a:ext cx="8106895" cy="5079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34805" y="2153514"/>
            <a:ext cx="8106895" cy="3953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lassholder for tekst 10">
            <a:extLst>
              <a:ext uri="{FF2B5EF4-FFF2-40B4-BE49-F238E27FC236}">
                <a16:creationId xmlns:a16="http://schemas.microsoft.com/office/drawing/2014/main" id="{4238B70C-881E-40E3-AD7C-CA362EA518E7}"/>
              </a:ext>
            </a:extLst>
          </p:cNvPr>
          <p:cNvSpPr>
            <a:spLocks noGrp="1"/>
          </p:cNvSpPr>
          <p:nvPr>
            <p:ph type="body" sz="quarter" idx="16"/>
          </p:nvPr>
        </p:nvSpPr>
        <p:spPr>
          <a:xfrm>
            <a:off x="2034805" y="1140353"/>
            <a:ext cx="8106895" cy="319919"/>
          </a:xfrm>
        </p:spPr>
        <p:txBody>
          <a:bodyPr>
            <a:noAutofit/>
          </a:bodyPr>
          <a:lstStyle>
            <a:lvl1pPr marL="0" indent="0" algn="ctr">
              <a:buNone/>
              <a:defRPr sz="2000"/>
            </a:lvl1pPr>
          </a:lstStyle>
          <a:p>
            <a:pPr lvl="0"/>
            <a:r>
              <a:rPr lang="en-US"/>
              <a:t>Edit Master text styles</a:t>
            </a:r>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Tree>
    <p:extLst>
      <p:ext uri="{BB962C8B-B14F-4D97-AF65-F5344CB8AC3E}">
        <p14:creationId xmlns:p14="http://schemas.microsoft.com/office/powerpoint/2010/main" val="552832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boxes (2)">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0163" y="2153514"/>
            <a:ext cx="5348462" cy="3953025"/>
          </a:xfrm>
        </p:spPr>
        <p:txBody>
          <a:bodyPr/>
          <a:lstStyle>
            <a:lvl1pPr>
              <a:defRPr>
                <a:solidFill>
                  <a:srgbClr val="001639"/>
                </a:solidFill>
              </a:defRPr>
            </a:lvl1pPr>
            <a:lvl2pPr>
              <a:defRPr>
                <a:solidFill>
                  <a:srgbClr val="001639"/>
                </a:solidFill>
              </a:defRPr>
            </a:lvl2pPr>
            <a:lvl3pPr>
              <a:defRPr>
                <a:solidFill>
                  <a:srgbClr val="001639"/>
                </a:solidFill>
              </a:defRPr>
            </a:lvl3pPr>
            <a:lvl4pPr>
              <a:defRPr>
                <a:solidFill>
                  <a:srgbClr val="001639"/>
                </a:solidFill>
              </a:defRPr>
            </a:lvl4pPr>
            <a:lvl5pPr>
              <a:defRPr>
                <a:solidFill>
                  <a:srgbClr val="00163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9" name="Content Placeholder 2">
            <a:extLst>
              <a:ext uri="{FF2B5EF4-FFF2-40B4-BE49-F238E27FC236}">
                <a16:creationId xmlns:a16="http://schemas.microsoft.com/office/drawing/2014/main" id="{10C29AFC-8AEB-4D56-AA39-C36FD661720A}"/>
              </a:ext>
            </a:extLst>
          </p:cNvPr>
          <p:cNvSpPr>
            <a:spLocks noGrp="1"/>
          </p:cNvSpPr>
          <p:nvPr>
            <p:ph sz="half" idx="19"/>
          </p:nvPr>
        </p:nvSpPr>
        <p:spPr>
          <a:xfrm>
            <a:off x="6203375" y="2153514"/>
            <a:ext cx="5348462" cy="3953025"/>
          </a:xfrm>
        </p:spPr>
        <p:txBody>
          <a:bodyPr/>
          <a:lstStyle>
            <a:lvl1pPr>
              <a:defRPr>
                <a:solidFill>
                  <a:srgbClr val="001639"/>
                </a:solidFill>
              </a:defRPr>
            </a:lvl1pPr>
            <a:lvl2pPr>
              <a:defRPr>
                <a:solidFill>
                  <a:srgbClr val="001639"/>
                </a:solidFill>
              </a:defRPr>
            </a:lvl2pPr>
            <a:lvl3pPr>
              <a:defRPr>
                <a:solidFill>
                  <a:srgbClr val="001639"/>
                </a:solidFill>
              </a:defRPr>
            </a:lvl3pPr>
            <a:lvl4pPr>
              <a:defRPr>
                <a:solidFill>
                  <a:srgbClr val="001639"/>
                </a:solidFill>
              </a:defRPr>
            </a:lvl4pPr>
            <a:lvl5pPr>
              <a:defRPr>
                <a:solidFill>
                  <a:srgbClr val="00163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5BAAEE4D-A40C-437B-BDE0-0A704512180E}"/>
              </a:ext>
            </a:extLst>
          </p:cNvPr>
          <p:cNvSpPr>
            <a:spLocks noGrp="1"/>
          </p:cNvSpPr>
          <p:nvPr>
            <p:ph type="title"/>
          </p:nvPr>
        </p:nvSpPr>
        <p:spPr>
          <a:xfrm>
            <a:off x="2034805" y="691698"/>
            <a:ext cx="8106895" cy="507960"/>
          </a:xfrm>
        </p:spPr>
        <p:txBody>
          <a:bodyPr/>
          <a:lstStyle>
            <a:lvl1pPr algn="ctr">
              <a:defRPr>
                <a:solidFill>
                  <a:srgbClr val="001639"/>
                </a:solidFill>
              </a:defRPr>
            </a:lvl1pPr>
          </a:lstStyle>
          <a:p>
            <a:r>
              <a:rPr lang="en-US"/>
              <a:t>Click to edit Master title style</a:t>
            </a:r>
            <a:endParaRPr lang="en-US" dirty="0"/>
          </a:p>
        </p:txBody>
      </p:sp>
      <p:sp>
        <p:nvSpPr>
          <p:cNvPr id="11" name="Plassholder for tekst 10">
            <a:extLst>
              <a:ext uri="{FF2B5EF4-FFF2-40B4-BE49-F238E27FC236}">
                <a16:creationId xmlns:a16="http://schemas.microsoft.com/office/drawing/2014/main" id="{9A40C68A-E30E-4445-A811-0ACA80B9EA12}"/>
              </a:ext>
            </a:extLst>
          </p:cNvPr>
          <p:cNvSpPr>
            <a:spLocks noGrp="1"/>
          </p:cNvSpPr>
          <p:nvPr>
            <p:ph type="body" sz="quarter" idx="16"/>
          </p:nvPr>
        </p:nvSpPr>
        <p:spPr>
          <a:xfrm>
            <a:off x="2034805" y="1140353"/>
            <a:ext cx="8106895" cy="319919"/>
          </a:xfrm>
        </p:spPr>
        <p:txBody>
          <a:bodyPr>
            <a:noAutofit/>
          </a:bodyPr>
          <a:lstStyle>
            <a:lvl1pPr marL="0" indent="0" algn="ctr">
              <a:buNone/>
              <a:defRPr sz="2000">
                <a:solidFill>
                  <a:srgbClr val="001639"/>
                </a:solidFill>
              </a:defRPr>
            </a:lvl1pPr>
          </a:lstStyle>
          <a:p>
            <a:pPr lvl="0"/>
            <a:r>
              <a:rPr lang="en-US"/>
              <a:t>Edit Master text styles</a:t>
            </a:r>
          </a:p>
        </p:txBody>
      </p:sp>
    </p:spTree>
    <p:extLst>
      <p:ext uri="{BB962C8B-B14F-4D97-AF65-F5344CB8AC3E}">
        <p14:creationId xmlns:p14="http://schemas.microsoft.com/office/powerpoint/2010/main" val="2327491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boxes (2/3+1/3)">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0163" y="2153514"/>
            <a:ext cx="6733147" cy="3953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9" name="Content Placeholder 2">
            <a:extLst>
              <a:ext uri="{FF2B5EF4-FFF2-40B4-BE49-F238E27FC236}">
                <a16:creationId xmlns:a16="http://schemas.microsoft.com/office/drawing/2014/main" id="{10C29AFC-8AEB-4D56-AA39-C36FD661720A}"/>
              </a:ext>
            </a:extLst>
          </p:cNvPr>
          <p:cNvSpPr>
            <a:spLocks noGrp="1"/>
          </p:cNvSpPr>
          <p:nvPr>
            <p:ph sz="half" idx="19"/>
          </p:nvPr>
        </p:nvSpPr>
        <p:spPr>
          <a:xfrm>
            <a:off x="7590508" y="2153514"/>
            <a:ext cx="3961329" cy="3953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a:extLst>
              <a:ext uri="{FF2B5EF4-FFF2-40B4-BE49-F238E27FC236}">
                <a16:creationId xmlns:a16="http://schemas.microsoft.com/office/drawing/2014/main" id="{FE9C8424-4AF7-497F-86CC-A444E82B03F7}"/>
              </a:ext>
            </a:extLst>
          </p:cNvPr>
          <p:cNvSpPr>
            <a:spLocks noGrp="1"/>
          </p:cNvSpPr>
          <p:nvPr>
            <p:ph type="title"/>
          </p:nvPr>
        </p:nvSpPr>
        <p:spPr>
          <a:xfrm>
            <a:off x="2034805" y="691698"/>
            <a:ext cx="8106895" cy="507960"/>
          </a:xfrm>
        </p:spPr>
        <p:txBody>
          <a:bodyPr/>
          <a:lstStyle>
            <a:lvl1pPr>
              <a:defRPr>
                <a:solidFill>
                  <a:srgbClr val="001639"/>
                </a:solidFill>
              </a:defRPr>
            </a:lvl1pPr>
          </a:lstStyle>
          <a:p>
            <a:r>
              <a:rPr lang="en-US"/>
              <a:t>Click to edit Master title style</a:t>
            </a:r>
            <a:endParaRPr lang="en-US" dirty="0"/>
          </a:p>
        </p:txBody>
      </p:sp>
      <p:sp>
        <p:nvSpPr>
          <p:cNvPr id="12" name="Plassholder for tekst 10">
            <a:extLst>
              <a:ext uri="{FF2B5EF4-FFF2-40B4-BE49-F238E27FC236}">
                <a16:creationId xmlns:a16="http://schemas.microsoft.com/office/drawing/2014/main" id="{99A36ADE-E34E-4459-B320-B24C92DEC68D}"/>
              </a:ext>
            </a:extLst>
          </p:cNvPr>
          <p:cNvSpPr>
            <a:spLocks noGrp="1"/>
          </p:cNvSpPr>
          <p:nvPr>
            <p:ph type="body" sz="quarter" idx="16"/>
          </p:nvPr>
        </p:nvSpPr>
        <p:spPr>
          <a:xfrm>
            <a:off x="2034805" y="1140353"/>
            <a:ext cx="8106895" cy="319919"/>
          </a:xfrm>
        </p:spPr>
        <p:txBody>
          <a:bodyPr>
            <a:noAutofit/>
          </a:bodyPr>
          <a:lstStyle>
            <a:lvl1pPr marL="0" indent="0" algn="ctr">
              <a:buNone/>
              <a:defRPr sz="2000">
                <a:solidFill>
                  <a:srgbClr val="001639"/>
                </a:solidFill>
              </a:defRPr>
            </a:lvl1pPr>
          </a:lstStyle>
          <a:p>
            <a:pPr lvl="0"/>
            <a:r>
              <a:rPr lang="en-US"/>
              <a:t>Edit Master text styles</a:t>
            </a:r>
          </a:p>
        </p:txBody>
      </p:sp>
    </p:spTree>
    <p:extLst>
      <p:ext uri="{BB962C8B-B14F-4D97-AF65-F5344CB8AC3E}">
        <p14:creationId xmlns:p14="http://schemas.microsoft.com/office/powerpoint/2010/main" val="397992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boxes (3)">
    <p:bg>
      <p:bgPr>
        <a:solidFill>
          <a:schemeClr val="bg1"/>
        </a:solidFill>
        <a:effectLst/>
      </p:bgPr>
    </p:bg>
    <p:spTree>
      <p:nvGrpSpPr>
        <p:cNvPr id="1" name=""/>
        <p:cNvGrpSpPr/>
        <p:nvPr/>
      </p:nvGrpSpPr>
      <p:grpSpPr>
        <a:xfrm>
          <a:off x="0" y="0"/>
          <a:ext cx="0" cy="0"/>
          <a:chOff x="0" y="0"/>
          <a:chExt cx="0" cy="0"/>
        </a:xfrm>
      </p:grpSpPr>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2" name="Content Placeholder 1">
            <a:extLst>
              <a:ext uri="{FF2B5EF4-FFF2-40B4-BE49-F238E27FC236}">
                <a16:creationId xmlns:a16="http://schemas.microsoft.com/office/drawing/2014/main" id="{33B5FFD4-EDC3-4E93-95B1-F0B076A406FC}"/>
              </a:ext>
            </a:extLst>
          </p:cNvPr>
          <p:cNvSpPr>
            <a:spLocks noGrp="1"/>
          </p:cNvSpPr>
          <p:nvPr>
            <p:ph sz="quarter" idx="24"/>
          </p:nvPr>
        </p:nvSpPr>
        <p:spPr>
          <a:xfrm>
            <a:off x="640163" y="2153514"/>
            <a:ext cx="2572085" cy="3953025"/>
          </a:xfrm>
          <a:prstGeom prst="rect">
            <a:avLst/>
          </a:prstGeom>
        </p:spPr>
        <p:txBody>
          <a:bodyPr lIns="414000" tIns="342000" rIns="50400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A497465F-1FEB-4C26-98B2-6BB27E6BAB65}"/>
              </a:ext>
            </a:extLst>
          </p:cNvPr>
          <p:cNvSpPr>
            <a:spLocks noGrp="1"/>
          </p:cNvSpPr>
          <p:nvPr>
            <p:ph sz="quarter" idx="25"/>
          </p:nvPr>
        </p:nvSpPr>
        <p:spPr>
          <a:xfrm>
            <a:off x="3413729" y="2153514"/>
            <a:ext cx="3972442" cy="3953025"/>
          </a:xfrm>
          <a:prstGeom prst="rect">
            <a:avLst/>
          </a:prstGeom>
        </p:spPr>
        <p:txBody>
          <a:bodyPr lIns="414000" tIns="342000" rIns="50400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5114AEE-6DA6-48C1-B28D-10C724BAE6DB}"/>
              </a:ext>
            </a:extLst>
          </p:cNvPr>
          <p:cNvSpPr>
            <a:spLocks noGrp="1"/>
          </p:cNvSpPr>
          <p:nvPr>
            <p:ph sz="quarter" idx="26"/>
          </p:nvPr>
        </p:nvSpPr>
        <p:spPr>
          <a:xfrm>
            <a:off x="7587651" y="2153514"/>
            <a:ext cx="3972442" cy="3953025"/>
          </a:xfrm>
          <a:prstGeom prst="rect">
            <a:avLst/>
          </a:prstGeom>
        </p:spPr>
        <p:txBody>
          <a:bodyPr lIns="414000" tIns="342000" rIns="50400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43C44990-56B4-4EE6-8D6F-677272C491DF}"/>
              </a:ext>
            </a:extLst>
          </p:cNvPr>
          <p:cNvSpPr>
            <a:spLocks noGrp="1"/>
          </p:cNvSpPr>
          <p:nvPr>
            <p:ph type="title"/>
          </p:nvPr>
        </p:nvSpPr>
        <p:spPr>
          <a:xfrm>
            <a:off x="2034805" y="691698"/>
            <a:ext cx="8106895" cy="507960"/>
          </a:xfrm>
        </p:spPr>
        <p:txBody>
          <a:bodyPr/>
          <a:lstStyle>
            <a:lvl1pPr>
              <a:defRPr>
                <a:solidFill>
                  <a:srgbClr val="001639"/>
                </a:solidFill>
              </a:defRPr>
            </a:lvl1pPr>
          </a:lstStyle>
          <a:p>
            <a:r>
              <a:rPr lang="en-US"/>
              <a:t>Click to edit Master title style</a:t>
            </a:r>
            <a:endParaRPr lang="en-US" dirty="0"/>
          </a:p>
        </p:txBody>
      </p:sp>
      <p:sp>
        <p:nvSpPr>
          <p:cNvPr id="12" name="Plassholder for tekst 10">
            <a:extLst>
              <a:ext uri="{FF2B5EF4-FFF2-40B4-BE49-F238E27FC236}">
                <a16:creationId xmlns:a16="http://schemas.microsoft.com/office/drawing/2014/main" id="{D876354C-E3D0-4EC1-9517-CD24425B35F3}"/>
              </a:ext>
            </a:extLst>
          </p:cNvPr>
          <p:cNvSpPr>
            <a:spLocks noGrp="1"/>
          </p:cNvSpPr>
          <p:nvPr>
            <p:ph type="body" sz="quarter" idx="16"/>
          </p:nvPr>
        </p:nvSpPr>
        <p:spPr>
          <a:xfrm>
            <a:off x="2034805" y="1140353"/>
            <a:ext cx="8106895" cy="319919"/>
          </a:xfrm>
        </p:spPr>
        <p:txBody>
          <a:bodyPr>
            <a:noAutofit/>
          </a:bodyPr>
          <a:lstStyle>
            <a:lvl1pPr marL="0" indent="0" algn="ctr">
              <a:buNone/>
              <a:defRPr sz="2000">
                <a:solidFill>
                  <a:srgbClr val="001639"/>
                </a:solidFill>
              </a:defRPr>
            </a:lvl1pPr>
          </a:lstStyle>
          <a:p>
            <a:pPr lvl="0"/>
            <a:r>
              <a:rPr lang="en-US"/>
              <a:t>Edit Master text styles</a:t>
            </a:r>
          </a:p>
        </p:txBody>
      </p:sp>
    </p:spTree>
    <p:extLst>
      <p:ext uri="{BB962C8B-B14F-4D97-AF65-F5344CB8AC3E}">
        <p14:creationId xmlns:p14="http://schemas.microsoft.com/office/powerpoint/2010/main" val="950525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picture (right)">
    <p:bg>
      <p:bgPr>
        <a:solidFill>
          <a:schemeClr val="bg1"/>
        </a:solidFill>
        <a:effectLst/>
      </p:bgPr>
    </p:bg>
    <p:spTree>
      <p:nvGrpSpPr>
        <p:cNvPr id="1" name=""/>
        <p:cNvGrpSpPr/>
        <p:nvPr/>
      </p:nvGrpSpPr>
      <p:grpSpPr>
        <a:xfrm>
          <a:off x="0" y="0"/>
          <a:ext cx="0" cy="0"/>
          <a:chOff x="0" y="0"/>
          <a:chExt cx="0" cy="0"/>
        </a:xfrm>
      </p:grpSpPr>
      <p:sp>
        <p:nvSpPr>
          <p:cNvPr id="4" name="Plassholder for tekst 3">
            <a:extLst>
              <a:ext uri="{FF2B5EF4-FFF2-40B4-BE49-F238E27FC236}">
                <a16:creationId xmlns:a16="http://schemas.microsoft.com/office/drawing/2014/main" id="{B4E3BF12-7A32-4CAA-9FF1-4F157D7E8A32}"/>
              </a:ext>
            </a:extLst>
          </p:cNvPr>
          <p:cNvSpPr>
            <a:spLocks noGrp="1"/>
          </p:cNvSpPr>
          <p:nvPr>
            <p:ph type="body" sz="quarter" idx="22" hasCustomPrompt="1"/>
          </p:nvPr>
        </p:nvSpPr>
        <p:spPr>
          <a:xfrm>
            <a:off x="640163" y="2126974"/>
            <a:ext cx="3960000" cy="1349550"/>
          </a:xfrm>
        </p:spPr>
        <p:txBody>
          <a:bodyPr anchor="b" anchorCtr="0">
            <a:normAutofit/>
          </a:bodyPr>
          <a:lstStyle>
            <a:lvl1pPr marL="0" marR="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kumimoji="0" lang="en-GB" sz="3001" b="1" i="0" u="none" strike="noStrike" kern="1200" cap="none" spc="0" normalizeH="0" baseline="0" noProof="0" smtClean="0">
                <a:ln>
                  <a:noFill/>
                </a:ln>
                <a:solidFill>
                  <a:srgbClr val="001639"/>
                </a:solidFill>
                <a:effectLst/>
                <a:uLnTx/>
                <a:uFillTx/>
                <a:latin typeface="Calibri" panose="020F0502020204030204" pitchFamily="34" charset="0"/>
                <a:cs typeface="Calibri" panose="020F0502020204030204" pitchFamily="34" charset="0"/>
              </a:defRPr>
            </a:lvl1pPr>
          </a:lstStyle>
          <a:p>
            <a:pPr marL="0" marR="0" lvl="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a:pP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Title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three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lines maximum</a:t>
            </a:r>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13" name="Plassholder for tekst 10">
            <a:extLst>
              <a:ext uri="{FF2B5EF4-FFF2-40B4-BE49-F238E27FC236}">
                <a16:creationId xmlns:a16="http://schemas.microsoft.com/office/drawing/2014/main" id="{B326A42C-DB1C-4581-A817-AFDDAA5ECA62}"/>
              </a:ext>
            </a:extLst>
          </p:cNvPr>
          <p:cNvSpPr>
            <a:spLocks noGrp="1"/>
          </p:cNvSpPr>
          <p:nvPr>
            <p:ph type="body" sz="quarter" idx="16"/>
          </p:nvPr>
        </p:nvSpPr>
        <p:spPr>
          <a:xfrm>
            <a:off x="640163" y="3438000"/>
            <a:ext cx="3960000" cy="319919"/>
          </a:xfrm>
        </p:spPr>
        <p:txBody>
          <a:bodyPr>
            <a:noAutofit/>
          </a:bodyPr>
          <a:lstStyle>
            <a:lvl1pPr marL="0" indent="0" algn="l">
              <a:buNone/>
              <a:defRPr sz="2000">
                <a:solidFill>
                  <a:srgbClr val="001639"/>
                </a:solidFill>
              </a:defRPr>
            </a:lvl1pPr>
          </a:lstStyle>
          <a:p>
            <a:pPr lvl="0"/>
            <a:r>
              <a:rPr lang="en-US"/>
              <a:t>Edit Master text styles</a:t>
            </a:r>
          </a:p>
        </p:txBody>
      </p:sp>
      <p:sp>
        <p:nvSpPr>
          <p:cNvPr id="2" name="Plassholder for bilde 1">
            <a:extLst>
              <a:ext uri="{FF2B5EF4-FFF2-40B4-BE49-F238E27FC236}">
                <a16:creationId xmlns:a16="http://schemas.microsoft.com/office/drawing/2014/main" id="{45359D3F-B21D-4264-A78F-5649202074F1}"/>
              </a:ext>
            </a:extLst>
          </p:cNvPr>
          <p:cNvSpPr>
            <a:spLocks noGrp="1"/>
          </p:cNvSpPr>
          <p:nvPr>
            <p:ph type="pic" sz="quarter" idx="21"/>
          </p:nvPr>
        </p:nvSpPr>
        <p:spPr>
          <a:xfrm>
            <a:off x="4804855" y="743036"/>
            <a:ext cx="6755239" cy="5363503"/>
          </a:xfrm>
          <a:prstGeom prst="rect">
            <a:avLst/>
          </a:prstGeom>
        </p:spPr>
        <p:txBody>
          <a:bodyPr lIns="0" tIns="0" rIns="0" bIns="0"/>
          <a:lstStyle/>
          <a:p>
            <a:r>
              <a:rPr lang="en-US"/>
              <a:t>Click icon to add picture</a:t>
            </a:r>
            <a:endParaRPr lang="nb-NO"/>
          </a:p>
        </p:txBody>
      </p:sp>
    </p:spTree>
    <p:extLst>
      <p:ext uri="{BB962C8B-B14F-4D97-AF65-F5344CB8AC3E}">
        <p14:creationId xmlns:p14="http://schemas.microsoft.com/office/powerpoint/2010/main" val="2083957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diagram">
    <p:bg>
      <p:bgPr>
        <a:solidFill>
          <a:schemeClr val="bg1"/>
        </a:solidFill>
        <a:effectLst/>
      </p:bgPr>
    </p:bg>
    <p:spTree>
      <p:nvGrpSpPr>
        <p:cNvPr id="1" name=""/>
        <p:cNvGrpSpPr/>
        <p:nvPr/>
      </p:nvGrpSpPr>
      <p:grpSpPr>
        <a:xfrm>
          <a:off x="0" y="0"/>
          <a:ext cx="0" cy="0"/>
          <a:chOff x="0" y="0"/>
          <a:chExt cx="0" cy="0"/>
        </a:xfrm>
      </p:grpSpPr>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13" name="Plassholder for tekst 10">
            <a:extLst>
              <a:ext uri="{FF2B5EF4-FFF2-40B4-BE49-F238E27FC236}">
                <a16:creationId xmlns:a16="http://schemas.microsoft.com/office/drawing/2014/main" id="{B326A42C-DB1C-4581-A817-AFDDAA5ECA62}"/>
              </a:ext>
            </a:extLst>
          </p:cNvPr>
          <p:cNvSpPr>
            <a:spLocks noGrp="1"/>
          </p:cNvSpPr>
          <p:nvPr>
            <p:ph type="body" sz="quarter" idx="16"/>
          </p:nvPr>
        </p:nvSpPr>
        <p:spPr>
          <a:xfrm>
            <a:off x="640163" y="3438000"/>
            <a:ext cx="3960000" cy="319919"/>
          </a:xfrm>
        </p:spPr>
        <p:txBody>
          <a:bodyPr>
            <a:noAutofit/>
          </a:bodyPr>
          <a:lstStyle>
            <a:lvl1pPr marL="0" indent="0" algn="l">
              <a:buNone/>
              <a:defRPr sz="2000">
                <a:solidFill>
                  <a:srgbClr val="001639"/>
                </a:solidFill>
              </a:defRPr>
            </a:lvl1pPr>
          </a:lstStyle>
          <a:p>
            <a:pPr lvl="0"/>
            <a:r>
              <a:rPr lang="en-US"/>
              <a:t>Edit Master text styles</a:t>
            </a:r>
          </a:p>
        </p:txBody>
      </p:sp>
      <p:sp>
        <p:nvSpPr>
          <p:cNvPr id="2" name="Plassholder for diagram 1">
            <a:extLst>
              <a:ext uri="{FF2B5EF4-FFF2-40B4-BE49-F238E27FC236}">
                <a16:creationId xmlns:a16="http://schemas.microsoft.com/office/drawing/2014/main" id="{5BA4CC29-13D6-49E9-A49F-50067F0C517A}"/>
              </a:ext>
            </a:extLst>
          </p:cNvPr>
          <p:cNvSpPr>
            <a:spLocks noGrp="1"/>
          </p:cNvSpPr>
          <p:nvPr>
            <p:ph type="chart" sz="quarter" idx="21"/>
          </p:nvPr>
        </p:nvSpPr>
        <p:spPr>
          <a:xfrm>
            <a:off x="4804855" y="743036"/>
            <a:ext cx="6755239" cy="5363503"/>
          </a:xfrm>
          <a:prstGeom prst="rect">
            <a:avLst/>
          </a:prstGeom>
        </p:spPr>
        <p:txBody>
          <a:bodyPr lIns="0" tIns="0" rIns="0" bIns="0"/>
          <a:lstStyle/>
          <a:p>
            <a:r>
              <a:rPr lang="en-US"/>
              <a:t>Click icon to add chart</a:t>
            </a:r>
            <a:endParaRPr lang="nb-NO"/>
          </a:p>
        </p:txBody>
      </p:sp>
      <p:sp>
        <p:nvSpPr>
          <p:cNvPr id="14" name="Plassholder for tekst 3">
            <a:extLst>
              <a:ext uri="{FF2B5EF4-FFF2-40B4-BE49-F238E27FC236}">
                <a16:creationId xmlns:a16="http://schemas.microsoft.com/office/drawing/2014/main" id="{63A9AF0C-5C3B-4EC5-8C7C-D40E71206B81}"/>
              </a:ext>
            </a:extLst>
          </p:cNvPr>
          <p:cNvSpPr>
            <a:spLocks noGrp="1"/>
          </p:cNvSpPr>
          <p:nvPr>
            <p:ph type="body" sz="quarter" idx="22" hasCustomPrompt="1"/>
          </p:nvPr>
        </p:nvSpPr>
        <p:spPr>
          <a:xfrm>
            <a:off x="640163" y="2126974"/>
            <a:ext cx="3960000" cy="1349550"/>
          </a:xfrm>
        </p:spPr>
        <p:txBody>
          <a:bodyPr anchor="b" anchorCtr="0">
            <a:normAutofit/>
          </a:bodyPr>
          <a:lstStyle>
            <a:lvl1pPr marL="0" marR="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kumimoji="0" lang="en-GB" sz="3001" b="1" i="0" u="none" strike="noStrike" kern="1200" cap="none" spc="0" normalizeH="0" baseline="0" noProof="0" smtClean="0">
                <a:ln>
                  <a:noFill/>
                </a:ln>
                <a:solidFill>
                  <a:srgbClr val="001639"/>
                </a:solidFill>
                <a:effectLst/>
                <a:uLnTx/>
                <a:uFillTx/>
                <a:latin typeface="Calibri" panose="020F0502020204030204" pitchFamily="34" charset="0"/>
                <a:cs typeface="Calibri" panose="020F0502020204030204" pitchFamily="34" charset="0"/>
              </a:defRPr>
            </a:lvl1pPr>
          </a:lstStyle>
          <a:p>
            <a:pPr marL="0" marR="0" lvl="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a:pP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Title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three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lines maximum</a:t>
            </a:r>
          </a:p>
        </p:txBody>
      </p:sp>
    </p:spTree>
    <p:extLst>
      <p:ext uri="{BB962C8B-B14F-4D97-AF65-F5344CB8AC3E}">
        <p14:creationId xmlns:p14="http://schemas.microsoft.com/office/powerpoint/2010/main" val="3411221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boxes with text (3)">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025369" y="2153514"/>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8" name="Content Placeholder 2">
            <a:extLst>
              <a:ext uri="{FF2B5EF4-FFF2-40B4-BE49-F238E27FC236}">
                <a16:creationId xmlns:a16="http://schemas.microsoft.com/office/drawing/2014/main" id="{338CF24B-85FD-4B72-B6FC-28DD1F7A2990}"/>
              </a:ext>
            </a:extLst>
          </p:cNvPr>
          <p:cNvSpPr>
            <a:spLocks noGrp="1"/>
          </p:cNvSpPr>
          <p:nvPr>
            <p:ph sz="half" idx="19"/>
          </p:nvPr>
        </p:nvSpPr>
        <p:spPr>
          <a:xfrm>
            <a:off x="4811318" y="2153514"/>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11" name="Content Placeholder 2">
            <a:extLst>
              <a:ext uri="{FF2B5EF4-FFF2-40B4-BE49-F238E27FC236}">
                <a16:creationId xmlns:a16="http://schemas.microsoft.com/office/drawing/2014/main" id="{B7FD3C8F-C078-4061-806A-11C07ED8CBAF}"/>
              </a:ext>
            </a:extLst>
          </p:cNvPr>
          <p:cNvSpPr>
            <a:spLocks noGrp="1"/>
          </p:cNvSpPr>
          <p:nvPr>
            <p:ph sz="half" idx="20"/>
          </p:nvPr>
        </p:nvSpPr>
        <p:spPr>
          <a:xfrm>
            <a:off x="7597630" y="2153514"/>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4" name="Plassholder for tekst 3">
            <a:extLst>
              <a:ext uri="{FF2B5EF4-FFF2-40B4-BE49-F238E27FC236}">
                <a16:creationId xmlns:a16="http://schemas.microsoft.com/office/drawing/2014/main" id="{E559D860-F41F-45ED-800B-5237CB40F114}"/>
              </a:ext>
            </a:extLst>
          </p:cNvPr>
          <p:cNvSpPr>
            <a:spLocks noGrp="1"/>
          </p:cNvSpPr>
          <p:nvPr>
            <p:ph type="body" sz="quarter" idx="21"/>
          </p:nvPr>
        </p:nvSpPr>
        <p:spPr>
          <a:xfrm>
            <a:off x="2025369"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2" name="Plassholder for tekst 3">
            <a:extLst>
              <a:ext uri="{FF2B5EF4-FFF2-40B4-BE49-F238E27FC236}">
                <a16:creationId xmlns:a16="http://schemas.microsoft.com/office/drawing/2014/main" id="{9CF7DD79-5CC3-498A-B6FA-BAAD92FABDA8}"/>
              </a:ext>
            </a:extLst>
          </p:cNvPr>
          <p:cNvSpPr>
            <a:spLocks noGrp="1"/>
          </p:cNvSpPr>
          <p:nvPr>
            <p:ph type="body" sz="quarter" idx="22"/>
          </p:nvPr>
        </p:nvSpPr>
        <p:spPr>
          <a:xfrm>
            <a:off x="2025369"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3" name="Plassholder for tekst 3">
            <a:extLst>
              <a:ext uri="{FF2B5EF4-FFF2-40B4-BE49-F238E27FC236}">
                <a16:creationId xmlns:a16="http://schemas.microsoft.com/office/drawing/2014/main" id="{0B9073F5-9AFB-4345-A391-57F44032AF74}"/>
              </a:ext>
            </a:extLst>
          </p:cNvPr>
          <p:cNvSpPr>
            <a:spLocks noGrp="1"/>
          </p:cNvSpPr>
          <p:nvPr>
            <p:ph type="body" sz="quarter" idx="23"/>
          </p:nvPr>
        </p:nvSpPr>
        <p:spPr>
          <a:xfrm>
            <a:off x="4811318"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4" name="Plassholder for tekst 3">
            <a:extLst>
              <a:ext uri="{FF2B5EF4-FFF2-40B4-BE49-F238E27FC236}">
                <a16:creationId xmlns:a16="http://schemas.microsoft.com/office/drawing/2014/main" id="{1A0D00AB-FC4F-4168-801D-7D6ED6DBD6C0}"/>
              </a:ext>
            </a:extLst>
          </p:cNvPr>
          <p:cNvSpPr>
            <a:spLocks noGrp="1"/>
          </p:cNvSpPr>
          <p:nvPr>
            <p:ph type="body" sz="quarter" idx="24"/>
          </p:nvPr>
        </p:nvSpPr>
        <p:spPr>
          <a:xfrm>
            <a:off x="4811318"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5" name="Plassholder for tekst 3">
            <a:extLst>
              <a:ext uri="{FF2B5EF4-FFF2-40B4-BE49-F238E27FC236}">
                <a16:creationId xmlns:a16="http://schemas.microsoft.com/office/drawing/2014/main" id="{5AA013BC-BDC1-43CE-AB26-90AD41177D8B}"/>
              </a:ext>
            </a:extLst>
          </p:cNvPr>
          <p:cNvSpPr>
            <a:spLocks noGrp="1"/>
          </p:cNvSpPr>
          <p:nvPr>
            <p:ph type="body" sz="quarter" idx="25"/>
          </p:nvPr>
        </p:nvSpPr>
        <p:spPr>
          <a:xfrm>
            <a:off x="7597630"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6" name="Plassholder for tekst 3">
            <a:extLst>
              <a:ext uri="{FF2B5EF4-FFF2-40B4-BE49-F238E27FC236}">
                <a16:creationId xmlns:a16="http://schemas.microsoft.com/office/drawing/2014/main" id="{0CBB6BF9-7F76-40CF-8FDD-B6F2F3940DDB}"/>
              </a:ext>
            </a:extLst>
          </p:cNvPr>
          <p:cNvSpPr>
            <a:spLocks noGrp="1"/>
          </p:cNvSpPr>
          <p:nvPr>
            <p:ph type="body" sz="quarter" idx="26"/>
          </p:nvPr>
        </p:nvSpPr>
        <p:spPr>
          <a:xfrm>
            <a:off x="7597630"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7" name="Title 1">
            <a:extLst>
              <a:ext uri="{FF2B5EF4-FFF2-40B4-BE49-F238E27FC236}">
                <a16:creationId xmlns:a16="http://schemas.microsoft.com/office/drawing/2014/main" id="{360D47B6-C3A2-4F89-A150-1CF3E0EF7AFB}"/>
              </a:ext>
            </a:extLst>
          </p:cNvPr>
          <p:cNvSpPr>
            <a:spLocks noGrp="1"/>
          </p:cNvSpPr>
          <p:nvPr>
            <p:ph type="title"/>
          </p:nvPr>
        </p:nvSpPr>
        <p:spPr>
          <a:xfrm>
            <a:off x="2034805" y="691698"/>
            <a:ext cx="8106895" cy="507960"/>
          </a:xfrm>
        </p:spPr>
        <p:txBody>
          <a:bodyPr/>
          <a:lstStyle>
            <a:lvl1pPr>
              <a:defRPr>
                <a:solidFill>
                  <a:srgbClr val="001639"/>
                </a:solidFill>
              </a:defRPr>
            </a:lvl1pPr>
          </a:lstStyle>
          <a:p>
            <a:r>
              <a:rPr lang="en-US"/>
              <a:t>Click to edit Master title style</a:t>
            </a:r>
            <a:endParaRPr lang="en-US" dirty="0"/>
          </a:p>
        </p:txBody>
      </p:sp>
      <p:sp>
        <p:nvSpPr>
          <p:cNvPr id="18" name="Plassholder for tekst 10">
            <a:extLst>
              <a:ext uri="{FF2B5EF4-FFF2-40B4-BE49-F238E27FC236}">
                <a16:creationId xmlns:a16="http://schemas.microsoft.com/office/drawing/2014/main" id="{E7DB124F-DD74-42D9-BF74-9A3142F55F0A}"/>
              </a:ext>
            </a:extLst>
          </p:cNvPr>
          <p:cNvSpPr>
            <a:spLocks noGrp="1"/>
          </p:cNvSpPr>
          <p:nvPr>
            <p:ph type="body" sz="quarter" idx="16"/>
          </p:nvPr>
        </p:nvSpPr>
        <p:spPr>
          <a:xfrm>
            <a:off x="2034805" y="1140353"/>
            <a:ext cx="8106895" cy="319919"/>
          </a:xfrm>
        </p:spPr>
        <p:txBody>
          <a:bodyPr>
            <a:noAutofit/>
          </a:bodyPr>
          <a:lstStyle>
            <a:lvl1pPr marL="0" indent="0" algn="ctr">
              <a:buNone/>
              <a:defRPr sz="2000">
                <a:solidFill>
                  <a:srgbClr val="001639"/>
                </a:solidFill>
              </a:defRPr>
            </a:lvl1pPr>
          </a:lstStyle>
          <a:p>
            <a:pPr lvl="0"/>
            <a:r>
              <a:rPr lang="en-US"/>
              <a:t>Edit Master text styles</a:t>
            </a:r>
          </a:p>
        </p:txBody>
      </p:sp>
    </p:spTree>
    <p:extLst>
      <p:ext uri="{BB962C8B-B14F-4D97-AF65-F5344CB8AC3E}">
        <p14:creationId xmlns:p14="http://schemas.microsoft.com/office/powerpoint/2010/main" val="824289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boxes with text and icon (3)">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8838" y="2153514"/>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8" name="Content Placeholder 2">
            <a:extLst>
              <a:ext uri="{FF2B5EF4-FFF2-40B4-BE49-F238E27FC236}">
                <a16:creationId xmlns:a16="http://schemas.microsoft.com/office/drawing/2014/main" id="{338CF24B-85FD-4B72-B6FC-28DD1F7A2990}"/>
              </a:ext>
            </a:extLst>
          </p:cNvPr>
          <p:cNvSpPr>
            <a:spLocks noGrp="1"/>
          </p:cNvSpPr>
          <p:nvPr>
            <p:ph sz="half" idx="19"/>
          </p:nvPr>
        </p:nvSpPr>
        <p:spPr>
          <a:xfrm>
            <a:off x="4811318" y="2153514"/>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11" name="Content Placeholder 2">
            <a:extLst>
              <a:ext uri="{FF2B5EF4-FFF2-40B4-BE49-F238E27FC236}">
                <a16:creationId xmlns:a16="http://schemas.microsoft.com/office/drawing/2014/main" id="{B7FD3C8F-C078-4061-806A-11C07ED8CBAF}"/>
              </a:ext>
            </a:extLst>
          </p:cNvPr>
          <p:cNvSpPr>
            <a:spLocks noGrp="1"/>
          </p:cNvSpPr>
          <p:nvPr>
            <p:ph sz="half" idx="20"/>
          </p:nvPr>
        </p:nvSpPr>
        <p:spPr>
          <a:xfrm>
            <a:off x="8984162" y="2153514"/>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4" name="Plassholder for tekst 3">
            <a:extLst>
              <a:ext uri="{FF2B5EF4-FFF2-40B4-BE49-F238E27FC236}">
                <a16:creationId xmlns:a16="http://schemas.microsoft.com/office/drawing/2014/main" id="{E559D860-F41F-45ED-800B-5237CB40F114}"/>
              </a:ext>
            </a:extLst>
          </p:cNvPr>
          <p:cNvSpPr>
            <a:spLocks noGrp="1"/>
          </p:cNvSpPr>
          <p:nvPr>
            <p:ph type="body" sz="quarter" idx="21"/>
          </p:nvPr>
        </p:nvSpPr>
        <p:spPr>
          <a:xfrm>
            <a:off x="638838"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2" name="Plassholder for tekst 3">
            <a:extLst>
              <a:ext uri="{FF2B5EF4-FFF2-40B4-BE49-F238E27FC236}">
                <a16:creationId xmlns:a16="http://schemas.microsoft.com/office/drawing/2014/main" id="{9CF7DD79-5CC3-498A-B6FA-BAAD92FABDA8}"/>
              </a:ext>
            </a:extLst>
          </p:cNvPr>
          <p:cNvSpPr>
            <a:spLocks noGrp="1"/>
          </p:cNvSpPr>
          <p:nvPr>
            <p:ph type="body" sz="quarter" idx="22"/>
          </p:nvPr>
        </p:nvSpPr>
        <p:spPr>
          <a:xfrm>
            <a:off x="638838"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3" name="Plassholder for tekst 3">
            <a:extLst>
              <a:ext uri="{FF2B5EF4-FFF2-40B4-BE49-F238E27FC236}">
                <a16:creationId xmlns:a16="http://schemas.microsoft.com/office/drawing/2014/main" id="{0B9073F5-9AFB-4345-A391-57F44032AF74}"/>
              </a:ext>
            </a:extLst>
          </p:cNvPr>
          <p:cNvSpPr>
            <a:spLocks noGrp="1"/>
          </p:cNvSpPr>
          <p:nvPr>
            <p:ph type="body" sz="quarter" idx="23"/>
          </p:nvPr>
        </p:nvSpPr>
        <p:spPr>
          <a:xfrm>
            <a:off x="4811318"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4" name="Plassholder for tekst 3">
            <a:extLst>
              <a:ext uri="{FF2B5EF4-FFF2-40B4-BE49-F238E27FC236}">
                <a16:creationId xmlns:a16="http://schemas.microsoft.com/office/drawing/2014/main" id="{1A0D00AB-FC4F-4168-801D-7D6ED6DBD6C0}"/>
              </a:ext>
            </a:extLst>
          </p:cNvPr>
          <p:cNvSpPr>
            <a:spLocks noGrp="1"/>
          </p:cNvSpPr>
          <p:nvPr>
            <p:ph type="body" sz="quarter" idx="24"/>
          </p:nvPr>
        </p:nvSpPr>
        <p:spPr>
          <a:xfrm>
            <a:off x="4811318"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5" name="Plassholder for tekst 3">
            <a:extLst>
              <a:ext uri="{FF2B5EF4-FFF2-40B4-BE49-F238E27FC236}">
                <a16:creationId xmlns:a16="http://schemas.microsoft.com/office/drawing/2014/main" id="{5AA013BC-BDC1-43CE-AB26-90AD41177D8B}"/>
              </a:ext>
            </a:extLst>
          </p:cNvPr>
          <p:cNvSpPr>
            <a:spLocks noGrp="1"/>
          </p:cNvSpPr>
          <p:nvPr>
            <p:ph type="body" sz="quarter" idx="25"/>
          </p:nvPr>
        </p:nvSpPr>
        <p:spPr>
          <a:xfrm>
            <a:off x="8984162"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6" name="Plassholder for tekst 3">
            <a:extLst>
              <a:ext uri="{FF2B5EF4-FFF2-40B4-BE49-F238E27FC236}">
                <a16:creationId xmlns:a16="http://schemas.microsoft.com/office/drawing/2014/main" id="{0CBB6BF9-7F76-40CF-8FDD-B6F2F3940DDB}"/>
              </a:ext>
            </a:extLst>
          </p:cNvPr>
          <p:cNvSpPr>
            <a:spLocks noGrp="1"/>
          </p:cNvSpPr>
          <p:nvPr>
            <p:ph type="body" sz="quarter" idx="26"/>
          </p:nvPr>
        </p:nvSpPr>
        <p:spPr>
          <a:xfrm>
            <a:off x="8984162"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7" name="Text Placeholder 16">
            <a:extLst>
              <a:ext uri="{FF2B5EF4-FFF2-40B4-BE49-F238E27FC236}">
                <a16:creationId xmlns:a16="http://schemas.microsoft.com/office/drawing/2014/main" id="{35A2A423-6735-4E43-8C6F-1D566B329624}"/>
              </a:ext>
            </a:extLst>
          </p:cNvPr>
          <p:cNvSpPr>
            <a:spLocks noGrp="1"/>
          </p:cNvSpPr>
          <p:nvPr>
            <p:ph type="body" sz="quarter" idx="28" hasCustomPrompt="1"/>
          </p:nvPr>
        </p:nvSpPr>
        <p:spPr>
          <a:xfrm rot="2700000">
            <a:off x="3709113" y="3135103"/>
            <a:ext cx="602869" cy="602878"/>
          </a:xfrm>
          <a:solidFill>
            <a:srgbClr val="001639"/>
          </a:solidFill>
        </p:spPr>
        <p:txBody>
          <a:bodyPr/>
          <a:lstStyle>
            <a:lvl1pPr marL="0" indent="0" rtl="0">
              <a:buNone/>
              <a:tabLst>
                <a:tab pos="400130" algn="l"/>
              </a:tabLst>
              <a:defRPr sz="100">
                <a:solidFill>
                  <a:srgbClr val="001639"/>
                </a:solidFill>
              </a:defRPr>
            </a:lvl1pPr>
          </a:lstStyle>
          <a:p>
            <a:pPr lvl="0"/>
            <a:r>
              <a:rPr lang="nb-NO" dirty="0"/>
              <a:t> </a:t>
            </a:r>
            <a:endParaRPr lang="en-GB" dirty="0"/>
          </a:p>
        </p:txBody>
      </p:sp>
      <p:sp>
        <p:nvSpPr>
          <p:cNvPr id="18" name="Picture Placeholder 12">
            <a:extLst>
              <a:ext uri="{FF2B5EF4-FFF2-40B4-BE49-F238E27FC236}">
                <a16:creationId xmlns:a16="http://schemas.microsoft.com/office/drawing/2014/main" id="{CC550244-8A13-46C2-B60F-B75FEEDDCE97}"/>
              </a:ext>
            </a:extLst>
          </p:cNvPr>
          <p:cNvSpPr>
            <a:spLocks noGrp="1"/>
          </p:cNvSpPr>
          <p:nvPr>
            <p:ph type="pic" sz="quarter" idx="29" hasCustomPrompt="1"/>
          </p:nvPr>
        </p:nvSpPr>
        <p:spPr>
          <a:xfrm>
            <a:off x="3792723" y="3239196"/>
            <a:ext cx="427401" cy="404538"/>
          </a:xfrm>
        </p:spPr>
        <p:txBody>
          <a:bodyPr/>
          <a:lstStyle>
            <a:lvl1pPr marL="0" indent="0" rtl="0">
              <a:buNone/>
              <a:defRPr>
                <a:solidFill>
                  <a:srgbClr val="001639"/>
                </a:solidFill>
              </a:defRPr>
            </a:lvl1pPr>
          </a:lstStyle>
          <a:p>
            <a:r>
              <a:rPr lang="nb-NO" dirty="0"/>
              <a:t> </a:t>
            </a:r>
            <a:endParaRPr lang="en-GB" dirty="0"/>
          </a:p>
        </p:txBody>
      </p:sp>
      <p:sp>
        <p:nvSpPr>
          <p:cNvPr id="19" name="Text Placeholder 16">
            <a:extLst>
              <a:ext uri="{FF2B5EF4-FFF2-40B4-BE49-F238E27FC236}">
                <a16:creationId xmlns:a16="http://schemas.microsoft.com/office/drawing/2014/main" id="{679FA3E0-B80C-4A16-AB99-91293479DDA1}"/>
              </a:ext>
            </a:extLst>
          </p:cNvPr>
          <p:cNvSpPr>
            <a:spLocks noGrp="1"/>
          </p:cNvSpPr>
          <p:nvPr>
            <p:ph type="body" sz="quarter" idx="30" hasCustomPrompt="1"/>
          </p:nvPr>
        </p:nvSpPr>
        <p:spPr>
          <a:xfrm rot="2700000">
            <a:off x="7891133" y="3130340"/>
            <a:ext cx="602869" cy="602878"/>
          </a:xfrm>
          <a:solidFill>
            <a:srgbClr val="001639"/>
          </a:solidFill>
        </p:spPr>
        <p:txBody>
          <a:bodyPr/>
          <a:lstStyle>
            <a:lvl1pPr marL="0" indent="0" rtl="0">
              <a:buNone/>
              <a:tabLst>
                <a:tab pos="400130" algn="l"/>
              </a:tabLst>
              <a:defRPr sz="100">
                <a:solidFill>
                  <a:srgbClr val="001639"/>
                </a:solidFill>
              </a:defRPr>
            </a:lvl1pPr>
          </a:lstStyle>
          <a:p>
            <a:pPr lvl="0"/>
            <a:r>
              <a:rPr lang="nb-NO" dirty="0"/>
              <a:t> </a:t>
            </a:r>
            <a:endParaRPr lang="en-GB" dirty="0"/>
          </a:p>
        </p:txBody>
      </p:sp>
      <p:sp>
        <p:nvSpPr>
          <p:cNvPr id="20" name="Picture Placeholder 12">
            <a:extLst>
              <a:ext uri="{FF2B5EF4-FFF2-40B4-BE49-F238E27FC236}">
                <a16:creationId xmlns:a16="http://schemas.microsoft.com/office/drawing/2014/main" id="{C86FCB76-50A7-485D-A422-E0A8E34E14CE}"/>
              </a:ext>
            </a:extLst>
          </p:cNvPr>
          <p:cNvSpPr>
            <a:spLocks noGrp="1"/>
          </p:cNvSpPr>
          <p:nvPr>
            <p:ph type="pic" sz="quarter" idx="31" hasCustomPrompt="1"/>
          </p:nvPr>
        </p:nvSpPr>
        <p:spPr>
          <a:xfrm>
            <a:off x="7974743" y="3234433"/>
            <a:ext cx="427401" cy="404538"/>
          </a:xfrm>
        </p:spPr>
        <p:txBody>
          <a:bodyPr/>
          <a:lstStyle>
            <a:lvl1pPr marL="0" indent="0" rtl="0">
              <a:buNone/>
              <a:defRPr>
                <a:solidFill>
                  <a:srgbClr val="001639"/>
                </a:solidFill>
              </a:defRPr>
            </a:lvl1pPr>
          </a:lstStyle>
          <a:p>
            <a:r>
              <a:rPr lang="nb-NO" dirty="0"/>
              <a:t> </a:t>
            </a:r>
            <a:endParaRPr lang="en-GB" dirty="0"/>
          </a:p>
        </p:txBody>
      </p:sp>
      <p:sp>
        <p:nvSpPr>
          <p:cNvPr id="21" name="Title 1">
            <a:extLst>
              <a:ext uri="{FF2B5EF4-FFF2-40B4-BE49-F238E27FC236}">
                <a16:creationId xmlns:a16="http://schemas.microsoft.com/office/drawing/2014/main" id="{CFC306AA-5B66-4860-AF29-D8D43AE5C5D5}"/>
              </a:ext>
            </a:extLst>
          </p:cNvPr>
          <p:cNvSpPr>
            <a:spLocks noGrp="1"/>
          </p:cNvSpPr>
          <p:nvPr>
            <p:ph type="title"/>
          </p:nvPr>
        </p:nvSpPr>
        <p:spPr>
          <a:xfrm>
            <a:off x="2034805" y="691698"/>
            <a:ext cx="8106895" cy="507960"/>
          </a:xfrm>
        </p:spPr>
        <p:txBody>
          <a:bodyPr/>
          <a:lstStyle>
            <a:lvl1pPr>
              <a:defRPr>
                <a:solidFill>
                  <a:srgbClr val="001639"/>
                </a:solidFill>
              </a:defRPr>
            </a:lvl1pPr>
          </a:lstStyle>
          <a:p>
            <a:r>
              <a:rPr lang="en-US"/>
              <a:t>Click to edit Master title style</a:t>
            </a:r>
            <a:endParaRPr lang="en-US" dirty="0"/>
          </a:p>
        </p:txBody>
      </p:sp>
      <p:sp>
        <p:nvSpPr>
          <p:cNvPr id="22" name="Plassholder for tekst 10">
            <a:extLst>
              <a:ext uri="{FF2B5EF4-FFF2-40B4-BE49-F238E27FC236}">
                <a16:creationId xmlns:a16="http://schemas.microsoft.com/office/drawing/2014/main" id="{C61A1C00-E038-4BA5-8E4A-753005E661A1}"/>
              </a:ext>
            </a:extLst>
          </p:cNvPr>
          <p:cNvSpPr>
            <a:spLocks noGrp="1"/>
          </p:cNvSpPr>
          <p:nvPr>
            <p:ph type="body" sz="quarter" idx="16"/>
          </p:nvPr>
        </p:nvSpPr>
        <p:spPr>
          <a:xfrm>
            <a:off x="2034805" y="1140353"/>
            <a:ext cx="8106895" cy="319919"/>
          </a:xfrm>
        </p:spPr>
        <p:txBody>
          <a:bodyPr>
            <a:noAutofit/>
          </a:bodyPr>
          <a:lstStyle>
            <a:lvl1pPr marL="0" indent="0" algn="ctr">
              <a:buNone/>
              <a:defRPr sz="2000">
                <a:solidFill>
                  <a:srgbClr val="001639"/>
                </a:solidFill>
              </a:defRPr>
            </a:lvl1pPr>
          </a:lstStyle>
          <a:p>
            <a:pPr lvl="0"/>
            <a:r>
              <a:rPr lang="en-US"/>
              <a:t>Edit Master text styles</a:t>
            </a:r>
          </a:p>
        </p:txBody>
      </p:sp>
    </p:spTree>
    <p:extLst>
      <p:ext uri="{BB962C8B-B14F-4D97-AF65-F5344CB8AC3E}">
        <p14:creationId xmlns:p14="http://schemas.microsoft.com/office/powerpoint/2010/main" val="270780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2">
    <p:bg>
      <p:bgPr>
        <a:solidFill>
          <a:schemeClr val="bg1"/>
        </a:solidFill>
        <a:effectLst/>
      </p:bgPr>
    </p:bg>
    <p:spTree>
      <p:nvGrpSpPr>
        <p:cNvPr id="1" name=""/>
        <p:cNvGrpSpPr/>
        <p:nvPr/>
      </p:nvGrpSpPr>
      <p:grpSpPr>
        <a:xfrm>
          <a:off x="0" y="0"/>
          <a:ext cx="0" cy="0"/>
          <a:chOff x="0" y="0"/>
          <a:chExt cx="0" cy="0"/>
        </a:xfrm>
      </p:grpSpPr>
      <p:pic>
        <p:nvPicPr>
          <p:cNvPr id="5" name="Bilde 4" descr="Et bilde som inneholder tre, utendørs, plante, grønn&#10;&#10;Beskrivelse som er generert med svært høy visshet">
            <a:extLst>
              <a:ext uri="{FF2B5EF4-FFF2-40B4-BE49-F238E27FC236}">
                <a16:creationId xmlns:a16="http://schemas.microsoft.com/office/drawing/2014/main" id="{1043CE78-E480-438B-8AA1-2030DAA4A0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195" b="26847"/>
          <a:stretch/>
        </p:blipFill>
        <p:spPr>
          <a:xfrm flipH="1">
            <a:off x="0" y="750656"/>
            <a:ext cx="12192000" cy="5391063"/>
          </a:xfrm>
          <a:prstGeom prst="rect">
            <a:avLst/>
          </a:prstGeom>
        </p:spPr>
      </p:pic>
      <p:sp>
        <p:nvSpPr>
          <p:cNvPr id="12" name="Plassholder for tekst 10">
            <a:extLst>
              <a:ext uri="{FF2B5EF4-FFF2-40B4-BE49-F238E27FC236}">
                <a16:creationId xmlns:a16="http://schemas.microsoft.com/office/drawing/2014/main" id="{FA3D0B6C-5A15-4C92-8C24-C9BD33CE12CE}"/>
              </a:ext>
            </a:extLst>
          </p:cNvPr>
          <p:cNvSpPr>
            <a:spLocks noGrp="1"/>
          </p:cNvSpPr>
          <p:nvPr>
            <p:ph type="body" sz="quarter" idx="11" hasCustomPrompt="1"/>
          </p:nvPr>
        </p:nvSpPr>
        <p:spPr>
          <a:xfrm>
            <a:off x="1819512" y="750657"/>
            <a:ext cx="4377307" cy="5391063"/>
          </a:xfrm>
          <a:solidFill>
            <a:schemeClr val="bg1"/>
          </a:solidFill>
        </p:spPr>
        <p:txBody>
          <a:bodyPr anchor="b" anchorCtr="0"/>
          <a:lstStyle>
            <a:lvl1pPr marL="0" indent="0" algn="ctr">
              <a:lnSpc>
                <a:spcPct val="120000"/>
              </a:lnSpc>
              <a:spcBef>
                <a:spcPts val="0"/>
              </a:spcBef>
              <a:buNone/>
              <a:defRPr sz="1400">
                <a:solidFill>
                  <a:srgbClr val="737B92"/>
                </a:solidFill>
                <a:latin typeface="Calibri" panose="020F0502020204030204" pitchFamily="34" charset="0"/>
                <a:cs typeface="Calibri" panose="020F0502020204030204" pitchFamily="34" charset="0"/>
              </a:defRPr>
            </a:lvl1pPr>
          </a:lstStyle>
          <a:p>
            <a:pPr lvl="0"/>
            <a:r>
              <a:rPr lang="en-GB" dirty="0"/>
              <a:t>Name, title</a:t>
            </a:r>
          </a:p>
        </p:txBody>
      </p:sp>
      <p:sp>
        <p:nvSpPr>
          <p:cNvPr id="3" name="Subtitle 2"/>
          <p:cNvSpPr>
            <a:spLocks noGrp="1"/>
          </p:cNvSpPr>
          <p:nvPr>
            <p:ph type="subTitle" idx="1" hasCustomPrompt="1"/>
          </p:nvPr>
        </p:nvSpPr>
        <p:spPr>
          <a:xfrm>
            <a:off x="2167220" y="2675466"/>
            <a:ext cx="3694641" cy="215468"/>
          </a:xfrm>
        </p:spPr>
        <p:txBody>
          <a:bodyPr wrap="square" anchor="b" anchorCtr="0">
            <a:spAutoFit/>
          </a:bodyPr>
          <a:lstStyle>
            <a:lvl1pPr marL="0" indent="0" algn="ctr">
              <a:buNone/>
              <a:defRPr sz="1400" cap="all" spc="105" baseline="0">
                <a:solidFill>
                  <a:srgbClr val="737B92"/>
                </a:solidFill>
                <a:latin typeface="Calibri" panose="020F0502020204030204" pitchFamily="34" charset="0"/>
                <a:cs typeface="Calibri" panose="020F0502020204030204" pitchFamily="34"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dirty="0"/>
              <a:t>SUBHEADLINE OPTIONAL</a:t>
            </a:r>
            <a:endParaRPr lang="en-US" dirty="0"/>
          </a:p>
        </p:txBody>
      </p:sp>
      <p:sp>
        <p:nvSpPr>
          <p:cNvPr id="7" name="Plassholder for dato 6">
            <a:extLst>
              <a:ext uri="{FF2B5EF4-FFF2-40B4-BE49-F238E27FC236}">
                <a16:creationId xmlns:a16="http://schemas.microsoft.com/office/drawing/2014/main" id="{72D8ABB5-89AD-4352-86DD-7884121D9C1C}"/>
              </a:ext>
            </a:extLst>
          </p:cNvPr>
          <p:cNvSpPr>
            <a:spLocks noGrp="1"/>
          </p:cNvSpPr>
          <p:nvPr>
            <p:ph type="dt" sz="half" idx="10"/>
          </p:nvPr>
        </p:nvSpPr>
        <p:spPr>
          <a:xfrm>
            <a:off x="2167220" y="3943998"/>
            <a:ext cx="3694641" cy="307777"/>
          </a:xfrm>
          <a:prstGeom prst="rect">
            <a:avLst/>
          </a:prstGeom>
        </p:spPr>
        <p:txBody>
          <a:bodyPr>
            <a:spAutoFit/>
          </a:bodyPr>
          <a:lstStyle>
            <a:lvl1pPr algn="ctr">
              <a:defRPr sz="1400">
                <a:solidFill>
                  <a:srgbClr val="737B92"/>
                </a:solidFill>
                <a:latin typeface="Calibri" panose="020F0502020204030204" pitchFamily="34" charset="0"/>
                <a:cs typeface="Calibri" panose="020F0502020204030204" pitchFamily="34" charset="0"/>
              </a:defRPr>
            </a:lvl1pPr>
          </a:lstStyle>
          <a:p>
            <a:fld id="{2B7489E5-72CC-4085-8A48-F641872D3FF9}" type="datetime1">
              <a:rPr lang="en-GB" smtClean="0"/>
              <a:pPr/>
              <a:t>10/10/2022</a:t>
            </a:fld>
            <a:endParaRPr lang="nb-NO" dirty="0"/>
          </a:p>
        </p:txBody>
      </p:sp>
      <p:sp>
        <p:nvSpPr>
          <p:cNvPr id="17" name="Plassholder for tekst 16">
            <a:extLst>
              <a:ext uri="{FF2B5EF4-FFF2-40B4-BE49-F238E27FC236}">
                <a16:creationId xmlns:a16="http://schemas.microsoft.com/office/drawing/2014/main" id="{0C8889AD-DC82-4F54-A1BF-028A74664369}"/>
              </a:ext>
            </a:extLst>
          </p:cNvPr>
          <p:cNvSpPr>
            <a:spLocks noGrp="1"/>
          </p:cNvSpPr>
          <p:nvPr>
            <p:ph type="body" sz="quarter" idx="13" hasCustomPrompt="1"/>
          </p:nvPr>
        </p:nvSpPr>
        <p:spPr>
          <a:xfrm>
            <a:off x="3599529" y="750798"/>
            <a:ext cx="826117" cy="829153"/>
          </a:xfrm>
          <a:prstGeom prst="rect">
            <a:avLst/>
          </a:prstGeom>
          <a:blipFill>
            <a:blip r:embed="rId3"/>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0" name="Plassholder for tekst 2">
            <a:extLst>
              <a:ext uri="{FF2B5EF4-FFF2-40B4-BE49-F238E27FC236}">
                <a16:creationId xmlns:a16="http://schemas.microsoft.com/office/drawing/2014/main" id="{A177778B-3F56-42E4-A061-05619FDB16BE}"/>
              </a:ext>
            </a:extLst>
          </p:cNvPr>
          <p:cNvSpPr>
            <a:spLocks noGrp="1"/>
          </p:cNvSpPr>
          <p:nvPr>
            <p:ph type="body" sz="quarter" idx="14"/>
          </p:nvPr>
        </p:nvSpPr>
        <p:spPr>
          <a:xfrm>
            <a:off x="2167220" y="3088539"/>
            <a:ext cx="3694641" cy="936117"/>
          </a:xfrm>
        </p:spPr>
        <p:txBody>
          <a:bodyPr lIns="0" tIns="0" rIns="0" bIns="0">
            <a:normAutofit/>
          </a:bodyPr>
          <a:lstStyle>
            <a:lvl1pPr marL="0" indent="0" algn="ctr">
              <a:lnSpc>
                <a:spcPct val="88000"/>
              </a:lnSpc>
              <a:buNone/>
              <a:defRPr sz="3000" b="1">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pic>
        <p:nvPicPr>
          <p:cNvPr id="9" name="Bilde 8" descr="Et bilde som inneholder objekt&#10;&#10;Beskrivelse som er generert med høy visshet">
            <a:extLst>
              <a:ext uri="{FF2B5EF4-FFF2-40B4-BE49-F238E27FC236}">
                <a16:creationId xmlns:a16="http://schemas.microsoft.com/office/drawing/2014/main" id="{B48CA2DC-E4AD-4D29-B5F0-34E2B4216F4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518514"/>
            <a:ext cx="12192000" cy="2339486"/>
          </a:xfrm>
          <a:prstGeom prst="rect">
            <a:avLst/>
          </a:prstGeom>
        </p:spPr>
      </p:pic>
      <p:sp>
        <p:nvSpPr>
          <p:cNvPr id="13" name="TekstSylinder 12">
            <a:extLst>
              <a:ext uri="{FF2B5EF4-FFF2-40B4-BE49-F238E27FC236}">
                <a16:creationId xmlns:a16="http://schemas.microsoft.com/office/drawing/2014/main" id="{2294D3DB-FA93-4D6E-872F-F4A87B0CAE5D}"/>
              </a:ext>
            </a:extLst>
          </p:cNvPr>
          <p:cNvSpPr txBox="1"/>
          <p:nvPr userDrawn="1"/>
        </p:nvSpPr>
        <p:spPr>
          <a:xfrm>
            <a:off x="1819512" y="6367463"/>
            <a:ext cx="4377307" cy="317074"/>
          </a:xfrm>
          <a:prstGeom prst="rect">
            <a:avLst/>
          </a:prstGeom>
          <a:noFill/>
        </p:spPr>
        <p:txBody>
          <a:bodyPr wrap="square" lIns="144000" rIns="144000" rtlCol="0">
            <a:spAutoFit/>
          </a:bodyPr>
          <a:lstStyle/>
          <a:p>
            <a:pPr algn="ctr">
              <a:lnSpc>
                <a:spcPct val="110000"/>
              </a:lnSpc>
            </a:pPr>
            <a:r>
              <a:rPr lang="en-GB" sz="450" b="1" i="0" kern="1200" spc="20" baseline="0" dirty="0">
                <a:solidFill>
                  <a:srgbClr val="001639"/>
                </a:solidFill>
                <a:effectLst/>
                <a:latin typeface="Calibri" panose="020F0502020204030204" pitchFamily="34" charset="0"/>
                <a:ea typeface="+mn-ea"/>
                <a:cs typeface="Calibri" panose="020F0502020204030204" pitchFamily="34" charset="0"/>
              </a:rPr>
              <a:t>KONGSBERG PROPRIETARY:  </a:t>
            </a:r>
            <a:r>
              <a:rPr lang="en-GB" sz="450" b="0" i="0" kern="1200" spc="20" baseline="0" dirty="0">
                <a:solidFill>
                  <a:srgbClr val="001639"/>
                </a:solidFill>
                <a:effectLst/>
                <a:latin typeface="Calibri" panose="020F0502020204030204" pitchFamily="34" charset="0"/>
                <a:ea typeface="+mn-ea"/>
                <a:cs typeface="Calibri" panose="020F0502020204030204" pitchFamily="34" charset="0"/>
              </a:rPr>
              <a:t>This document contains KONGSBERG information which is proprietary and confidential. Any disclosure, copying, distribution or use is prohibited if not otherwise explicitly agreed with KONGSBERG in writing. Any authorised reproduction in whole or in part, must include this legend. </a:t>
            </a:r>
            <a:br>
              <a:rPr lang="en-GB" sz="450" b="0" i="0" kern="1200" spc="20" baseline="0" dirty="0">
                <a:solidFill>
                  <a:srgbClr val="001639"/>
                </a:solidFill>
                <a:effectLst/>
                <a:latin typeface="Calibri" panose="020F0502020204030204" pitchFamily="34" charset="0"/>
                <a:ea typeface="+mn-ea"/>
                <a:cs typeface="Calibri" panose="020F0502020204030204" pitchFamily="34" charset="0"/>
              </a:rPr>
            </a:br>
            <a:r>
              <a:rPr lang="en-GB" sz="450" b="0" i="0" kern="1200" spc="20" baseline="0" dirty="0">
                <a:solidFill>
                  <a:srgbClr val="001639"/>
                </a:solidFill>
                <a:effectLst/>
                <a:latin typeface="Calibri" panose="020F0502020204030204" pitchFamily="34" charset="0"/>
                <a:ea typeface="+mn-ea"/>
                <a:cs typeface="Calibri" panose="020F0502020204030204" pitchFamily="34" charset="0"/>
              </a:rPr>
              <a:t>© 2018 KONGSBERG – All rights reserved</a:t>
            </a:r>
            <a:r>
              <a:rPr lang="en-GB" sz="450" b="0" i="0" kern="1200" dirty="0">
                <a:solidFill>
                  <a:srgbClr val="001639"/>
                </a:solidFill>
                <a:effectLst/>
                <a:latin typeface="Calibri" panose="020F0502020204030204" pitchFamily="34" charset="0"/>
                <a:ea typeface="+mn-ea"/>
                <a:cs typeface="Calibri" panose="020F0502020204030204" pitchFamily="34" charset="0"/>
              </a:rPr>
              <a:t>.</a:t>
            </a:r>
            <a:endParaRPr lang="nb-NO" dirty="0">
              <a:solidFill>
                <a:srgbClr val="00163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52297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boxes with text (4)">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808" y="2153514"/>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8" name="Content Placeholder 2">
            <a:extLst>
              <a:ext uri="{FF2B5EF4-FFF2-40B4-BE49-F238E27FC236}">
                <a16:creationId xmlns:a16="http://schemas.microsoft.com/office/drawing/2014/main" id="{338CF24B-85FD-4B72-B6FC-28DD1F7A2990}"/>
              </a:ext>
            </a:extLst>
          </p:cNvPr>
          <p:cNvSpPr>
            <a:spLocks noGrp="1"/>
          </p:cNvSpPr>
          <p:nvPr>
            <p:ph sz="half" idx="19"/>
          </p:nvPr>
        </p:nvSpPr>
        <p:spPr>
          <a:xfrm>
            <a:off x="3417879" y="2153514"/>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4" name="Plassholder for tekst 3">
            <a:extLst>
              <a:ext uri="{FF2B5EF4-FFF2-40B4-BE49-F238E27FC236}">
                <a16:creationId xmlns:a16="http://schemas.microsoft.com/office/drawing/2014/main" id="{E559D860-F41F-45ED-800B-5237CB40F114}"/>
              </a:ext>
            </a:extLst>
          </p:cNvPr>
          <p:cNvSpPr>
            <a:spLocks noGrp="1"/>
          </p:cNvSpPr>
          <p:nvPr>
            <p:ph type="body" sz="quarter" idx="21"/>
          </p:nvPr>
        </p:nvSpPr>
        <p:spPr>
          <a:xfrm>
            <a:off x="635808"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2" name="Plassholder for tekst 3">
            <a:extLst>
              <a:ext uri="{FF2B5EF4-FFF2-40B4-BE49-F238E27FC236}">
                <a16:creationId xmlns:a16="http://schemas.microsoft.com/office/drawing/2014/main" id="{9CF7DD79-5CC3-498A-B6FA-BAAD92FABDA8}"/>
              </a:ext>
            </a:extLst>
          </p:cNvPr>
          <p:cNvSpPr>
            <a:spLocks noGrp="1"/>
          </p:cNvSpPr>
          <p:nvPr>
            <p:ph type="body" sz="quarter" idx="22"/>
          </p:nvPr>
        </p:nvSpPr>
        <p:spPr>
          <a:xfrm>
            <a:off x="635808"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3" name="Plassholder for tekst 3">
            <a:extLst>
              <a:ext uri="{FF2B5EF4-FFF2-40B4-BE49-F238E27FC236}">
                <a16:creationId xmlns:a16="http://schemas.microsoft.com/office/drawing/2014/main" id="{0B9073F5-9AFB-4345-A391-57F44032AF74}"/>
              </a:ext>
            </a:extLst>
          </p:cNvPr>
          <p:cNvSpPr>
            <a:spLocks noGrp="1"/>
          </p:cNvSpPr>
          <p:nvPr>
            <p:ph type="body" sz="quarter" idx="23"/>
          </p:nvPr>
        </p:nvSpPr>
        <p:spPr>
          <a:xfrm>
            <a:off x="3417879"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4" name="Plassholder for tekst 3">
            <a:extLst>
              <a:ext uri="{FF2B5EF4-FFF2-40B4-BE49-F238E27FC236}">
                <a16:creationId xmlns:a16="http://schemas.microsoft.com/office/drawing/2014/main" id="{1A0D00AB-FC4F-4168-801D-7D6ED6DBD6C0}"/>
              </a:ext>
            </a:extLst>
          </p:cNvPr>
          <p:cNvSpPr>
            <a:spLocks noGrp="1"/>
          </p:cNvSpPr>
          <p:nvPr>
            <p:ph type="body" sz="quarter" idx="24"/>
          </p:nvPr>
        </p:nvSpPr>
        <p:spPr>
          <a:xfrm>
            <a:off x="3417879"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7" name="Content Placeholder 2">
            <a:extLst>
              <a:ext uri="{FF2B5EF4-FFF2-40B4-BE49-F238E27FC236}">
                <a16:creationId xmlns:a16="http://schemas.microsoft.com/office/drawing/2014/main" id="{9FBD5467-86AE-470B-9EF7-404D4DED48DD}"/>
              </a:ext>
            </a:extLst>
          </p:cNvPr>
          <p:cNvSpPr>
            <a:spLocks noGrp="1"/>
          </p:cNvSpPr>
          <p:nvPr>
            <p:ph sz="half" idx="25"/>
          </p:nvPr>
        </p:nvSpPr>
        <p:spPr>
          <a:xfrm>
            <a:off x="6198182" y="2159470"/>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18" name="Content Placeholder 2">
            <a:extLst>
              <a:ext uri="{FF2B5EF4-FFF2-40B4-BE49-F238E27FC236}">
                <a16:creationId xmlns:a16="http://schemas.microsoft.com/office/drawing/2014/main" id="{D203E7A1-4480-485E-9AE8-CEDC8A608A34}"/>
              </a:ext>
            </a:extLst>
          </p:cNvPr>
          <p:cNvSpPr>
            <a:spLocks noGrp="1"/>
          </p:cNvSpPr>
          <p:nvPr>
            <p:ph sz="half" idx="26"/>
          </p:nvPr>
        </p:nvSpPr>
        <p:spPr>
          <a:xfrm>
            <a:off x="8980253" y="2159470"/>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19" name="Plassholder for tekst 3">
            <a:extLst>
              <a:ext uri="{FF2B5EF4-FFF2-40B4-BE49-F238E27FC236}">
                <a16:creationId xmlns:a16="http://schemas.microsoft.com/office/drawing/2014/main" id="{05F8D07D-7E68-42CE-A984-D143225D3C1C}"/>
              </a:ext>
            </a:extLst>
          </p:cNvPr>
          <p:cNvSpPr>
            <a:spLocks noGrp="1"/>
          </p:cNvSpPr>
          <p:nvPr>
            <p:ph type="body" sz="quarter" idx="27"/>
          </p:nvPr>
        </p:nvSpPr>
        <p:spPr>
          <a:xfrm>
            <a:off x="6198182"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0" name="Plassholder for tekst 3">
            <a:extLst>
              <a:ext uri="{FF2B5EF4-FFF2-40B4-BE49-F238E27FC236}">
                <a16:creationId xmlns:a16="http://schemas.microsoft.com/office/drawing/2014/main" id="{441FAC80-D31E-4FB4-A07A-D2F30B599A05}"/>
              </a:ext>
            </a:extLst>
          </p:cNvPr>
          <p:cNvSpPr>
            <a:spLocks noGrp="1"/>
          </p:cNvSpPr>
          <p:nvPr>
            <p:ph type="body" sz="quarter" idx="28"/>
          </p:nvPr>
        </p:nvSpPr>
        <p:spPr>
          <a:xfrm>
            <a:off x="6198182"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1" name="Plassholder for tekst 3">
            <a:extLst>
              <a:ext uri="{FF2B5EF4-FFF2-40B4-BE49-F238E27FC236}">
                <a16:creationId xmlns:a16="http://schemas.microsoft.com/office/drawing/2014/main" id="{15B89517-D6A2-4CED-919A-A87886AFAF23}"/>
              </a:ext>
            </a:extLst>
          </p:cNvPr>
          <p:cNvSpPr>
            <a:spLocks noGrp="1"/>
          </p:cNvSpPr>
          <p:nvPr>
            <p:ph type="body" sz="quarter" idx="29"/>
          </p:nvPr>
        </p:nvSpPr>
        <p:spPr>
          <a:xfrm>
            <a:off x="8980253"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2" name="Plassholder for tekst 3">
            <a:extLst>
              <a:ext uri="{FF2B5EF4-FFF2-40B4-BE49-F238E27FC236}">
                <a16:creationId xmlns:a16="http://schemas.microsoft.com/office/drawing/2014/main" id="{CEF697D1-58DB-477B-8E6F-34DA3D7B16F1}"/>
              </a:ext>
            </a:extLst>
          </p:cNvPr>
          <p:cNvSpPr>
            <a:spLocks noGrp="1"/>
          </p:cNvSpPr>
          <p:nvPr>
            <p:ph type="body" sz="quarter" idx="30"/>
          </p:nvPr>
        </p:nvSpPr>
        <p:spPr>
          <a:xfrm>
            <a:off x="8980253"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3" name="Title 1">
            <a:extLst>
              <a:ext uri="{FF2B5EF4-FFF2-40B4-BE49-F238E27FC236}">
                <a16:creationId xmlns:a16="http://schemas.microsoft.com/office/drawing/2014/main" id="{A3DE8B9D-C8D7-43BC-BEC4-427418570F2E}"/>
              </a:ext>
            </a:extLst>
          </p:cNvPr>
          <p:cNvSpPr>
            <a:spLocks noGrp="1"/>
          </p:cNvSpPr>
          <p:nvPr>
            <p:ph type="title"/>
          </p:nvPr>
        </p:nvSpPr>
        <p:spPr>
          <a:xfrm>
            <a:off x="2034805" y="691698"/>
            <a:ext cx="8106895" cy="507960"/>
          </a:xfrm>
        </p:spPr>
        <p:txBody>
          <a:bodyPr/>
          <a:lstStyle>
            <a:lvl1pPr>
              <a:defRPr>
                <a:solidFill>
                  <a:srgbClr val="001639"/>
                </a:solidFill>
              </a:defRPr>
            </a:lvl1pPr>
          </a:lstStyle>
          <a:p>
            <a:r>
              <a:rPr lang="en-US"/>
              <a:t>Click to edit Master title style</a:t>
            </a:r>
            <a:endParaRPr lang="en-US" dirty="0"/>
          </a:p>
        </p:txBody>
      </p:sp>
      <p:sp>
        <p:nvSpPr>
          <p:cNvPr id="24" name="Plassholder for tekst 10">
            <a:extLst>
              <a:ext uri="{FF2B5EF4-FFF2-40B4-BE49-F238E27FC236}">
                <a16:creationId xmlns:a16="http://schemas.microsoft.com/office/drawing/2014/main" id="{E1698C27-24F2-47BA-B0A5-353C13DECBA6}"/>
              </a:ext>
            </a:extLst>
          </p:cNvPr>
          <p:cNvSpPr>
            <a:spLocks noGrp="1"/>
          </p:cNvSpPr>
          <p:nvPr>
            <p:ph type="body" sz="quarter" idx="16"/>
          </p:nvPr>
        </p:nvSpPr>
        <p:spPr>
          <a:xfrm>
            <a:off x="2034805" y="1140353"/>
            <a:ext cx="8106895" cy="319919"/>
          </a:xfrm>
        </p:spPr>
        <p:txBody>
          <a:bodyPr>
            <a:noAutofit/>
          </a:bodyPr>
          <a:lstStyle>
            <a:lvl1pPr marL="0" indent="0" algn="ctr">
              <a:buNone/>
              <a:defRPr sz="2000">
                <a:solidFill>
                  <a:srgbClr val="001639"/>
                </a:solidFill>
              </a:defRPr>
            </a:lvl1pPr>
          </a:lstStyle>
          <a:p>
            <a:pPr lvl="0"/>
            <a:r>
              <a:rPr lang="en-US"/>
              <a:t>Edit Master text styles</a:t>
            </a:r>
          </a:p>
        </p:txBody>
      </p:sp>
    </p:spTree>
    <p:extLst>
      <p:ext uri="{BB962C8B-B14F-4D97-AF65-F5344CB8AC3E}">
        <p14:creationId xmlns:p14="http://schemas.microsoft.com/office/powerpoint/2010/main" val="3012118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ew chapter, light blue">
    <p:spTree>
      <p:nvGrpSpPr>
        <p:cNvPr id="1" name=""/>
        <p:cNvGrpSpPr/>
        <p:nvPr/>
      </p:nvGrpSpPr>
      <p:grpSpPr>
        <a:xfrm>
          <a:off x="0" y="0"/>
          <a:ext cx="0" cy="0"/>
          <a:chOff x="0" y="0"/>
          <a:chExt cx="0" cy="0"/>
        </a:xfrm>
      </p:grpSpPr>
      <p:sp>
        <p:nvSpPr>
          <p:cNvPr id="5" name="Plassholder for bilde 4">
            <a:extLst>
              <a:ext uri="{FF2B5EF4-FFF2-40B4-BE49-F238E27FC236}">
                <a16:creationId xmlns:a16="http://schemas.microsoft.com/office/drawing/2014/main" id="{51586821-BABB-446F-A766-D818BB160D8E}"/>
              </a:ext>
            </a:extLst>
          </p:cNvPr>
          <p:cNvSpPr>
            <a:spLocks noGrp="1"/>
          </p:cNvSpPr>
          <p:nvPr>
            <p:ph type="pic" sz="quarter" idx="14"/>
          </p:nvPr>
        </p:nvSpPr>
        <p:spPr>
          <a:xfrm>
            <a:off x="3415951" y="750180"/>
            <a:ext cx="8776049" cy="5360814"/>
          </a:xfrm>
          <a:solidFill>
            <a:schemeClr val="bg1">
              <a:lumMod val="85000"/>
            </a:schemeClr>
          </a:solidFill>
        </p:spPr>
        <p:txBody>
          <a:bodyPr/>
          <a:lstStyle/>
          <a:p>
            <a:r>
              <a:rPr lang="en-US"/>
              <a:t>Click icon to add picture</a:t>
            </a:r>
            <a:endParaRPr lang="en-GB" dirty="0"/>
          </a:p>
        </p:txBody>
      </p:sp>
      <p:sp>
        <p:nvSpPr>
          <p:cNvPr id="10" name="Plassholder for tekst 9">
            <a:extLst>
              <a:ext uri="{FF2B5EF4-FFF2-40B4-BE49-F238E27FC236}">
                <a16:creationId xmlns:a16="http://schemas.microsoft.com/office/drawing/2014/main" id="{5BC4EAD5-22F8-46C2-A008-4387788BD211}"/>
              </a:ext>
            </a:extLst>
          </p:cNvPr>
          <p:cNvSpPr>
            <a:spLocks noGrp="1"/>
          </p:cNvSpPr>
          <p:nvPr>
            <p:ph type="body" sz="quarter" idx="16" hasCustomPrompt="1"/>
          </p:nvPr>
        </p:nvSpPr>
        <p:spPr>
          <a:xfrm>
            <a:off x="436302" y="1240776"/>
            <a:ext cx="4371211" cy="4377307"/>
          </a:xfrm>
          <a:prstGeom prst="rect">
            <a:avLst/>
          </a:prstGeom>
          <a:solidFill>
            <a:srgbClr val="50BFD1"/>
          </a:solid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dirty="0"/>
              <a:t> </a:t>
            </a:r>
            <a:endParaRPr lang="en-GB" dirty="0"/>
          </a:p>
        </p:txBody>
      </p:sp>
      <p:sp>
        <p:nvSpPr>
          <p:cNvPr id="2" name="Plassholder for tekst 16">
            <a:extLst>
              <a:ext uri="{FF2B5EF4-FFF2-40B4-BE49-F238E27FC236}">
                <a16:creationId xmlns:a16="http://schemas.microsoft.com/office/drawing/2014/main" id="{EB48F78F-2FC1-471F-BC69-875A65C545B8}"/>
              </a:ext>
            </a:extLst>
          </p:cNvPr>
          <p:cNvSpPr>
            <a:spLocks noGrp="1"/>
          </p:cNvSpPr>
          <p:nvPr>
            <p:ph type="body" sz="quarter" idx="13" hasCustomPrompt="1"/>
          </p:nvPr>
        </p:nvSpPr>
        <p:spPr>
          <a:xfrm>
            <a:off x="2230926" y="1658953"/>
            <a:ext cx="826117" cy="829153"/>
          </a:xfrm>
          <a:prstGeom prst="rect">
            <a:avLst/>
          </a:prstGeom>
          <a:blipFill>
            <a:blip r:embed="rId2"/>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7" name="Plassholder for tekst 6">
            <a:extLst>
              <a:ext uri="{FF2B5EF4-FFF2-40B4-BE49-F238E27FC236}">
                <a16:creationId xmlns:a16="http://schemas.microsoft.com/office/drawing/2014/main" id="{2EFEFDD2-D973-4469-958B-0D5B490E85CD}"/>
              </a:ext>
            </a:extLst>
          </p:cNvPr>
          <p:cNvSpPr>
            <a:spLocks noGrp="1"/>
          </p:cNvSpPr>
          <p:nvPr>
            <p:ph type="body" sz="quarter" idx="15"/>
          </p:nvPr>
        </p:nvSpPr>
        <p:spPr>
          <a:xfrm>
            <a:off x="436301" y="2488107"/>
            <a:ext cx="4372069" cy="2918283"/>
          </a:xfrm>
        </p:spPr>
        <p:txBody>
          <a:bodyPr lIns="360000" rIns="360000" bIns="432000" anchor="ctr" anchorCtr="0">
            <a:normAutofit/>
          </a:bodyPr>
          <a:lstStyle>
            <a:lvl1pPr marL="0" indent="0" algn="ctr">
              <a:lnSpc>
                <a:spcPct val="120000"/>
              </a:lnSpc>
              <a:buNone/>
              <a:defRPr sz="3000" b="1">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8" name="TekstSylinder 13"/>
          <p:cNvSpPr txBox="1"/>
          <p:nvPr userDrawn="1"/>
        </p:nvSpPr>
        <p:spPr>
          <a:xfrm>
            <a:off x="3886200" y="6354000"/>
            <a:ext cx="4419602" cy="230832"/>
          </a:xfrm>
          <a:prstGeom prst="rect">
            <a:avLst/>
          </a:prstGeom>
          <a:noFill/>
        </p:spPr>
        <p:txBody>
          <a:bodyPr wrap="square" rtlCol="0">
            <a:spAutoFit/>
          </a:bodyPr>
          <a:lstStyle/>
          <a:p>
            <a:pPr algn="ctr"/>
            <a:r>
              <a:rPr lang="en-GB" sz="900" b="0" dirty="0">
                <a:solidFill>
                  <a:srgbClr val="999999"/>
                </a:solidFill>
                <a:latin typeface="Calibri" panose="020F0502020204030204" pitchFamily="34" charset="0"/>
                <a:cs typeface="Calibri" panose="020F0502020204030204" pitchFamily="34" charset="0"/>
              </a:rPr>
              <a:t>KONGSBERG PROPRIETARY  - See Statement of Proprietary information</a:t>
            </a:r>
            <a:endParaRPr lang="en-GB" sz="900" b="0" noProof="0" dirty="0">
              <a:solidFill>
                <a:srgbClr val="999999"/>
              </a:solidFill>
              <a:latin typeface="Calibri" panose="020F0502020204030204" pitchFamily="34" charset="0"/>
              <a:cs typeface="Calibri" panose="020F0502020204030204" pitchFamily="34" charset="0"/>
            </a:endParaRPr>
          </a:p>
        </p:txBody>
      </p:sp>
      <p:sp>
        <p:nvSpPr>
          <p:cNvPr id="9" name="Slide Number Placeholder 5"/>
          <p:cNvSpPr>
            <a:spLocks noGrp="1"/>
          </p:cNvSpPr>
          <p:nvPr>
            <p:ph type="sldNum" sz="quarter" idx="4"/>
          </p:nvPr>
        </p:nvSpPr>
        <p:spPr>
          <a:xfrm>
            <a:off x="10840861" y="6288359"/>
            <a:ext cx="761921" cy="365125"/>
          </a:xfrm>
          <a:prstGeom prst="rect">
            <a:avLst/>
          </a:prstGeom>
        </p:spPr>
        <p:txBody>
          <a:bodyPr vert="horz" lIns="91440" tIns="45720" rIns="91440" bIns="45720" rtlCol="0" anchor="ctr"/>
          <a:lstStyle>
            <a:lvl1pPr algn="r">
              <a:defRPr sz="900" b="0">
                <a:solidFill>
                  <a:srgbClr val="999999"/>
                </a:solidFill>
                <a:latin typeface="+mj-lt"/>
                <a:cs typeface="Calibri" panose="020F0502020204030204" pitchFamily="34" charset="0"/>
              </a:defRPr>
            </a:lvl1pPr>
          </a:lstStyle>
          <a:p>
            <a:fld id="{7A3F00B2-786C-401B-9EB3-42A9D0DD4A9F}" type="slidenum">
              <a:rPr lang="nb-NO" smtClean="0"/>
              <a:pPr/>
              <a:t>‹#›</a:t>
            </a:fld>
            <a:endParaRPr lang="nb-NO" dirty="0"/>
          </a:p>
        </p:txBody>
      </p:sp>
      <p:sp>
        <p:nvSpPr>
          <p:cNvPr id="11" name="TekstSylinder 4"/>
          <p:cNvSpPr txBox="1"/>
          <p:nvPr userDrawn="1"/>
        </p:nvSpPr>
        <p:spPr>
          <a:xfrm>
            <a:off x="550320" y="6352548"/>
            <a:ext cx="3104148" cy="230832"/>
          </a:xfrm>
          <a:prstGeom prst="rect">
            <a:avLst/>
          </a:prstGeom>
          <a:noFill/>
        </p:spPr>
        <p:txBody>
          <a:bodyPr wrap="square" rtlCol="0">
            <a:spAutoFit/>
          </a:bodyPr>
          <a:lstStyle/>
          <a:p>
            <a:r>
              <a:rPr lang="en-GB" sz="900" dirty="0">
                <a:solidFill>
                  <a:srgbClr val="081839"/>
                </a:solidFill>
                <a:latin typeface="Calibri" panose="020F0502020204030204" pitchFamily="34" charset="0"/>
                <a:cs typeface="Calibri" panose="020F0502020204030204" pitchFamily="34" charset="0"/>
              </a:rPr>
              <a:t>WORLD CLASS  –  Through </a:t>
            </a:r>
            <a:r>
              <a:rPr lang="en-GB" sz="900" dirty="0">
                <a:solidFill>
                  <a:srgbClr val="001639"/>
                </a:solidFill>
                <a:latin typeface="Calibri" panose="020F0502020204030204" pitchFamily="34" charset="0"/>
                <a:cs typeface="Calibri" panose="020F0502020204030204" pitchFamily="34" charset="0"/>
              </a:rPr>
              <a:t>people</a:t>
            </a:r>
            <a:r>
              <a:rPr lang="en-GB" sz="900" dirty="0">
                <a:solidFill>
                  <a:srgbClr val="081839"/>
                </a:solidFill>
                <a:latin typeface="Calibri" panose="020F0502020204030204" pitchFamily="34" charset="0"/>
                <a:cs typeface="Calibri" panose="020F0502020204030204" pitchFamily="34" charset="0"/>
              </a:rPr>
              <a:t>, technology and dedication</a:t>
            </a:r>
            <a:endParaRPr lang="nb-NO" sz="900" dirty="0">
              <a:solidFill>
                <a:srgbClr val="08183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3050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New chapter, dark blue">
    <p:bg>
      <p:bgPr>
        <a:solidFill>
          <a:schemeClr val="bg1"/>
        </a:solidFill>
        <a:effectLst/>
      </p:bgPr>
    </p:bg>
    <p:spTree>
      <p:nvGrpSpPr>
        <p:cNvPr id="1" name=""/>
        <p:cNvGrpSpPr/>
        <p:nvPr/>
      </p:nvGrpSpPr>
      <p:grpSpPr>
        <a:xfrm>
          <a:off x="0" y="0"/>
          <a:ext cx="0" cy="0"/>
          <a:chOff x="0" y="0"/>
          <a:chExt cx="0" cy="0"/>
        </a:xfrm>
      </p:grpSpPr>
      <p:sp>
        <p:nvSpPr>
          <p:cNvPr id="5" name="Plassholder for bilde 4">
            <a:extLst>
              <a:ext uri="{FF2B5EF4-FFF2-40B4-BE49-F238E27FC236}">
                <a16:creationId xmlns:a16="http://schemas.microsoft.com/office/drawing/2014/main" id="{51586821-BABB-446F-A766-D818BB160D8E}"/>
              </a:ext>
            </a:extLst>
          </p:cNvPr>
          <p:cNvSpPr>
            <a:spLocks noGrp="1"/>
          </p:cNvSpPr>
          <p:nvPr>
            <p:ph type="pic" sz="quarter" idx="14"/>
          </p:nvPr>
        </p:nvSpPr>
        <p:spPr>
          <a:xfrm>
            <a:off x="3415951" y="750180"/>
            <a:ext cx="8776049" cy="5360814"/>
          </a:xfrm>
          <a:solidFill>
            <a:schemeClr val="bg1">
              <a:lumMod val="85000"/>
            </a:schemeClr>
          </a:solidFill>
        </p:spPr>
        <p:txBody>
          <a:bodyPr/>
          <a:lstStyle/>
          <a:p>
            <a:r>
              <a:rPr lang="en-US"/>
              <a:t>Click icon to add picture</a:t>
            </a:r>
            <a:endParaRPr lang="en-GB" dirty="0"/>
          </a:p>
        </p:txBody>
      </p:sp>
      <p:sp>
        <p:nvSpPr>
          <p:cNvPr id="7" name="Plassholder for tekst 9">
            <a:extLst>
              <a:ext uri="{FF2B5EF4-FFF2-40B4-BE49-F238E27FC236}">
                <a16:creationId xmlns:a16="http://schemas.microsoft.com/office/drawing/2014/main" id="{69F8F10B-9707-4A8A-AAF9-31C770E77AB6}"/>
              </a:ext>
            </a:extLst>
          </p:cNvPr>
          <p:cNvSpPr>
            <a:spLocks noGrp="1"/>
          </p:cNvSpPr>
          <p:nvPr>
            <p:ph type="body" sz="quarter" idx="16" hasCustomPrompt="1"/>
          </p:nvPr>
        </p:nvSpPr>
        <p:spPr>
          <a:xfrm>
            <a:off x="436302" y="1240776"/>
            <a:ext cx="4371211" cy="4377307"/>
          </a:xfrm>
          <a:prstGeom prst="rect">
            <a:avLst/>
          </a:prstGeom>
          <a:solidFill>
            <a:srgbClr val="001639"/>
          </a:solid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dirty="0"/>
              <a:t> </a:t>
            </a:r>
            <a:endParaRPr lang="en-GB" dirty="0"/>
          </a:p>
        </p:txBody>
      </p:sp>
      <p:sp>
        <p:nvSpPr>
          <p:cNvPr id="6" name="Plassholder for tekst 4">
            <a:extLst>
              <a:ext uri="{FF2B5EF4-FFF2-40B4-BE49-F238E27FC236}">
                <a16:creationId xmlns:a16="http://schemas.microsoft.com/office/drawing/2014/main" id="{583768A8-8819-4609-A0A0-2FAFBE738503}"/>
              </a:ext>
            </a:extLst>
          </p:cNvPr>
          <p:cNvSpPr>
            <a:spLocks noGrp="1"/>
          </p:cNvSpPr>
          <p:nvPr>
            <p:ph type="body" sz="quarter" idx="15" hasCustomPrompt="1"/>
          </p:nvPr>
        </p:nvSpPr>
        <p:spPr>
          <a:xfrm>
            <a:off x="2230926" y="1658953"/>
            <a:ext cx="826117" cy="829153"/>
          </a:xfrm>
          <a:prstGeom prst="rect">
            <a:avLst/>
          </a:prstGeom>
          <a:blipFill>
            <a:blip r:embed="rId2"/>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8" name="Plassholder for tekst 6">
            <a:extLst>
              <a:ext uri="{FF2B5EF4-FFF2-40B4-BE49-F238E27FC236}">
                <a16:creationId xmlns:a16="http://schemas.microsoft.com/office/drawing/2014/main" id="{B241986A-C394-49AB-B014-7D668787B13E}"/>
              </a:ext>
            </a:extLst>
          </p:cNvPr>
          <p:cNvSpPr>
            <a:spLocks noGrp="1"/>
          </p:cNvSpPr>
          <p:nvPr>
            <p:ph type="body" sz="quarter" idx="17"/>
          </p:nvPr>
        </p:nvSpPr>
        <p:spPr>
          <a:xfrm>
            <a:off x="436301" y="2488107"/>
            <a:ext cx="4372069" cy="2918283"/>
          </a:xfrm>
        </p:spPr>
        <p:txBody>
          <a:bodyPr lIns="360000" rIns="360000" bIns="432000" anchor="ctr" anchorCtr="0">
            <a:normAutofit/>
          </a:bodyPr>
          <a:lstStyle>
            <a:lvl1pPr marL="0" indent="0" algn="ctr">
              <a:lnSpc>
                <a:spcPct val="120000"/>
              </a:lnSpc>
              <a:buNone/>
              <a:defRPr sz="3000"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0" name="TekstSylinder 13"/>
          <p:cNvSpPr txBox="1"/>
          <p:nvPr userDrawn="1"/>
        </p:nvSpPr>
        <p:spPr>
          <a:xfrm>
            <a:off x="3886200" y="6354000"/>
            <a:ext cx="4419602" cy="230832"/>
          </a:xfrm>
          <a:prstGeom prst="rect">
            <a:avLst/>
          </a:prstGeom>
          <a:noFill/>
        </p:spPr>
        <p:txBody>
          <a:bodyPr wrap="square" rtlCol="0">
            <a:spAutoFit/>
          </a:bodyPr>
          <a:lstStyle/>
          <a:p>
            <a:pPr algn="ctr"/>
            <a:r>
              <a:rPr lang="en-GB" sz="900" b="0" dirty="0">
                <a:solidFill>
                  <a:srgbClr val="999999"/>
                </a:solidFill>
                <a:latin typeface="Calibri" panose="020F0502020204030204" pitchFamily="34" charset="0"/>
                <a:cs typeface="Calibri" panose="020F0502020204030204" pitchFamily="34" charset="0"/>
              </a:rPr>
              <a:t>KONGSBERG PROPRIETARY  - See Statement of Proprietary information</a:t>
            </a:r>
            <a:endParaRPr lang="en-GB" sz="900" b="0" noProof="0" dirty="0">
              <a:solidFill>
                <a:srgbClr val="999999"/>
              </a:solidFill>
              <a:latin typeface="Calibri" panose="020F0502020204030204" pitchFamily="34" charset="0"/>
              <a:cs typeface="Calibri" panose="020F0502020204030204" pitchFamily="34" charset="0"/>
            </a:endParaRPr>
          </a:p>
        </p:txBody>
      </p:sp>
      <p:sp>
        <p:nvSpPr>
          <p:cNvPr id="11" name="Slide Number Placeholder 5"/>
          <p:cNvSpPr>
            <a:spLocks noGrp="1"/>
          </p:cNvSpPr>
          <p:nvPr>
            <p:ph type="sldNum" sz="quarter" idx="4"/>
          </p:nvPr>
        </p:nvSpPr>
        <p:spPr>
          <a:xfrm>
            <a:off x="10840861" y="6288359"/>
            <a:ext cx="761921" cy="365125"/>
          </a:xfrm>
          <a:prstGeom prst="rect">
            <a:avLst/>
          </a:prstGeom>
        </p:spPr>
        <p:txBody>
          <a:bodyPr vert="horz" lIns="91440" tIns="45720" rIns="91440" bIns="45720" rtlCol="0" anchor="ctr"/>
          <a:lstStyle>
            <a:lvl1pPr algn="r">
              <a:defRPr sz="900" b="0">
                <a:solidFill>
                  <a:srgbClr val="999999"/>
                </a:solidFill>
                <a:latin typeface="+mj-lt"/>
                <a:cs typeface="Calibri" panose="020F0502020204030204" pitchFamily="34" charset="0"/>
              </a:defRPr>
            </a:lvl1pPr>
          </a:lstStyle>
          <a:p>
            <a:fld id="{7A3F00B2-786C-401B-9EB3-42A9D0DD4A9F}" type="slidenum">
              <a:rPr lang="nb-NO" smtClean="0"/>
              <a:pPr/>
              <a:t>‹#›</a:t>
            </a:fld>
            <a:endParaRPr lang="nb-NO" dirty="0"/>
          </a:p>
        </p:txBody>
      </p:sp>
      <p:sp>
        <p:nvSpPr>
          <p:cNvPr id="12" name="TekstSylinder 4"/>
          <p:cNvSpPr txBox="1"/>
          <p:nvPr userDrawn="1"/>
        </p:nvSpPr>
        <p:spPr>
          <a:xfrm>
            <a:off x="550320" y="6352548"/>
            <a:ext cx="3104148" cy="230832"/>
          </a:xfrm>
          <a:prstGeom prst="rect">
            <a:avLst/>
          </a:prstGeom>
          <a:noFill/>
        </p:spPr>
        <p:txBody>
          <a:bodyPr wrap="square" rtlCol="0">
            <a:spAutoFit/>
          </a:bodyPr>
          <a:lstStyle/>
          <a:p>
            <a:r>
              <a:rPr lang="en-GB" sz="900" dirty="0">
                <a:solidFill>
                  <a:srgbClr val="081839"/>
                </a:solidFill>
                <a:latin typeface="Calibri" panose="020F0502020204030204" pitchFamily="34" charset="0"/>
                <a:cs typeface="Calibri" panose="020F0502020204030204" pitchFamily="34" charset="0"/>
              </a:rPr>
              <a:t>WORLD CLASS  –  Through </a:t>
            </a:r>
            <a:r>
              <a:rPr lang="en-GB" sz="900" dirty="0">
                <a:solidFill>
                  <a:srgbClr val="001639"/>
                </a:solidFill>
                <a:latin typeface="Calibri" panose="020F0502020204030204" pitchFamily="34" charset="0"/>
                <a:cs typeface="Calibri" panose="020F0502020204030204" pitchFamily="34" charset="0"/>
              </a:rPr>
              <a:t>people</a:t>
            </a:r>
            <a:r>
              <a:rPr lang="en-GB" sz="900" dirty="0">
                <a:solidFill>
                  <a:srgbClr val="081839"/>
                </a:solidFill>
                <a:latin typeface="Calibri" panose="020F0502020204030204" pitchFamily="34" charset="0"/>
                <a:cs typeface="Calibri" panose="020F0502020204030204" pitchFamily="34" charset="0"/>
              </a:rPr>
              <a:t>, technology and dedication</a:t>
            </a:r>
            <a:endParaRPr lang="nb-NO" sz="900" dirty="0">
              <a:solidFill>
                <a:srgbClr val="08183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8456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ew chapter, golden">
    <p:bg>
      <p:bgPr>
        <a:solidFill>
          <a:schemeClr val="bg1"/>
        </a:solidFill>
        <a:effectLst/>
      </p:bgPr>
    </p:bg>
    <p:spTree>
      <p:nvGrpSpPr>
        <p:cNvPr id="1" name=""/>
        <p:cNvGrpSpPr/>
        <p:nvPr/>
      </p:nvGrpSpPr>
      <p:grpSpPr>
        <a:xfrm>
          <a:off x="0" y="0"/>
          <a:ext cx="0" cy="0"/>
          <a:chOff x="0" y="0"/>
          <a:chExt cx="0" cy="0"/>
        </a:xfrm>
      </p:grpSpPr>
      <p:sp>
        <p:nvSpPr>
          <p:cNvPr id="5" name="Plassholder for bilde 4">
            <a:extLst>
              <a:ext uri="{FF2B5EF4-FFF2-40B4-BE49-F238E27FC236}">
                <a16:creationId xmlns:a16="http://schemas.microsoft.com/office/drawing/2014/main" id="{51586821-BABB-446F-A766-D818BB160D8E}"/>
              </a:ext>
            </a:extLst>
          </p:cNvPr>
          <p:cNvSpPr>
            <a:spLocks noGrp="1"/>
          </p:cNvSpPr>
          <p:nvPr>
            <p:ph type="pic" sz="quarter" idx="14"/>
          </p:nvPr>
        </p:nvSpPr>
        <p:spPr>
          <a:xfrm>
            <a:off x="3415951" y="750180"/>
            <a:ext cx="8776049" cy="5360814"/>
          </a:xfrm>
          <a:solidFill>
            <a:schemeClr val="bg1">
              <a:lumMod val="85000"/>
            </a:schemeClr>
          </a:solidFill>
        </p:spPr>
        <p:txBody>
          <a:bodyPr/>
          <a:lstStyle/>
          <a:p>
            <a:r>
              <a:rPr lang="en-US"/>
              <a:t>Click icon to add picture</a:t>
            </a:r>
            <a:endParaRPr lang="en-GB" dirty="0"/>
          </a:p>
        </p:txBody>
      </p:sp>
      <p:sp>
        <p:nvSpPr>
          <p:cNvPr id="7" name="Plassholder for tekst 9">
            <a:extLst>
              <a:ext uri="{FF2B5EF4-FFF2-40B4-BE49-F238E27FC236}">
                <a16:creationId xmlns:a16="http://schemas.microsoft.com/office/drawing/2014/main" id="{D2A9011E-072B-4825-A86B-CFBAB74E37F9}"/>
              </a:ext>
            </a:extLst>
          </p:cNvPr>
          <p:cNvSpPr>
            <a:spLocks noGrp="1"/>
          </p:cNvSpPr>
          <p:nvPr>
            <p:ph type="body" sz="quarter" idx="16" hasCustomPrompt="1"/>
          </p:nvPr>
        </p:nvSpPr>
        <p:spPr>
          <a:xfrm>
            <a:off x="436302" y="1240776"/>
            <a:ext cx="4371211" cy="4377307"/>
          </a:xfrm>
          <a:prstGeom prst="rect">
            <a:avLst/>
          </a:prstGeom>
          <a:solidFill>
            <a:srgbClr val="A6845C"/>
          </a:solid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dirty="0"/>
              <a:t> </a:t>
            </a:r>
            <a:endParaRPr lang="en-GB" dirty="0"/>
          </a:p>
        </p:txBody>
      </p:sp>
      <p:sp>
        <p:nvSpPr>
          <p:cNvPr id="6" name="Plassholder for tekst 4">
            <a:extLst>
              <a:ext uri="{FF2B5EF4-FFF2-40B4-BE49-F238E27FC236}">
                <a16:creationId xmlns:a16="http://schemas.microsoft.com/office/drawing/2014/main" id="{583768A8-8819-4609-A0A0-2FAFBE738503}"/>
              </a:ext>
            </a:extLst>
          </p:cNvPr>
          <p:cNvSpPr>
            <a:spLocks noGrp="1"/>
          </p:cNvSpPr>
          <p:nvPr>
            <p:ph type="body" sz="quarter" idx="15" hasCustomPrompt="1"/>
          </p:nvPr>
        </p:nvSpPr>
        <p:spPr>
          <a:xfrm>
            <a:off x="2230926" y="1658953"/>
            <a:ext cx="826117" cy="829153"/>
          </a:xfrm>
          <a:prstGeom prst="rect">
            <a:avLst/>
          </a:prstGeom>
          <a:blipFill>
            <a:blip r:embed="rId2"/>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8" name="Plassholder for tekst 6">
            <a:extLst>
              <a:ext uri="{FF2B5EF4-FFF2-40B4-BE49-F238E27FC236}">
                <a16:creationId xmlns:a16="http://schemas.microsoft.com/office/drawing/2014/main" id="{DFE43C54-F231-421E-A595-7283D5392692}"/>
              </a:ext>
            </a:extLst>
          </p:cNvPr>
          <p:cNvSpPr>
            <a:spLocks noGrp="1"/>
          </p:cNvSpPr>
          <p:nvPr>
            <p:ph type="body" sz="quarter" idx="17"/>
          </p:nvPr>
        </p:nvSpPr>
        <p:spPr>
          <a:xfrm>
            <a:off x="436301" y="2488107"/>
            <a:ext cx="4372069" cy="2918283"/>
          </a:xfrm>
        </p:spPr>
        <p:txBody>
          <a:bodyPr lIns="360000" rIns="360000" bIns="432000" anchor="ctr" anchorCtr="0">
            <a:normAutofit/>
          </a:bodyPr>
          <a:lstStyle>
            <a:lvl1pPr marL="0" indent="0" algn="ctr">
              <a:lnSpc>
                <a:spcPct val="120000"/>
              </a:lnSpc>
              <a:buNone/>
              <a:defRPr sz="3000"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0" name="TekstSylinder 13"/>
          <p:cNvSpPr txBox="1"/>
          <p:nvPr userDrawn="1"/>
        </p:nvSpPr>
        <p:spPr>
          <a:xfrm>
            <a:off x="3886200" y="6354000"/>
            <a:ext cx="4419602" cy="230832"/>
          </a:xfrm>
          <a:prstGeom prst="rect">
            <a:avLst/>
          </a:prstGeom>
          <a:noFill/>
        </p:spPr>
        <p:txBody>
          <a:bodyPr wrap="square" rtlCol="0">
            <a:spAutoFit/>
          </a:bodyPr>
          <a:lstStyle/>
          <a:p>
            <a:pPr algn="ctr"/>
            <a:r>
              <a:rPr lang="en-GB" sz="900" b="0" dirty="0">
                <a:solidFill>
                  <a:srgbClr val="999999"/>
                </a:solidFill>
                <a:latin typeface="Calibri" panose="020F0502020204030204" pitchFamily="34" charset="0"/>
                <a:cs typeface="Calibri" panose="020F0502020204030204" pitchFamily="34" charset="0"/>
              </a:rPr>
              <a:t>KONGSBERG PROPRIETARY  - See Statement of Proprietary information</a:t>
            </a:r>
            <a:endParaRPr lang="en-GB" sz="900" b="0" noProof="0" dirty="0">
              <a:solidFill>
                <a:srgbClr val="999999"/>
              </a:solidFill>
              <a:latin typeface="Calibri" panose="020F0502020204030204" pitchFamily="34" charset="0"/>
              <a:cs typeface="Calibri" panose="020F0502020204030204" pitchFamily="34" charset="0"/>
            </a:endParaRPr>
          </a:p>
        </p:txBody>
      </p:sp>
      <p:sp>
        <p:nvSpPr>
          <p:cNvPr id="11" name="Slide Number Placeholder 5"/>
          <p:cNvSpPr>
            <a:spLocks noGrp="1"/>
          </p:cNvSpPr>
          <p:nvPr>
            <p:ph type="sldNum" sz="quarter" idx="4"/>
          </p:nvPr>
        </p:nvSpPr>
        <p:spPr>
          <a:xfrm>
            <a:off x="10840861" y="6288359"/>
            <a:ext cx="761921" cy="365125"/>
          </a:xfrm>
          <a:prstGeom prst="rect">
            <a:avLst/>
          </a:prstGeom>
        </p:spPr>
        <p:txBody>
          <a:bodyPr vert="horz" lIns="91440" tIns="45720" rIns="91440" bIns="45720" rtlCol="0" anchor="ctr"/>
          <a:lstStyle>
            <a:lvl1pPr algn="r">
              <a:defRPr sz="900" b="0">
                <a:solidFill>
                  <a:srgbClr val="999999"/>
                </a:solidFill>
                <a:latin typeface="+mj-lt"/>
                <a:cs typeface="Calibri" panose="020F0502020204030204" pitchFamily="34" charset="0"/>
              </a:defRPr>
            </a:lvl1pPr>
          </a:lstStyle>
          <a:p>
            <a:fld id="{7A3F00B2-786C-401B-9EB3-42A9D0DD4A9F}" type="slidenum">
              <a:rPr lang="nb-NO" smtClean="0"/>
              <a:pPr/>
              <a:t>‹#›</a:t>
            </a:fld>
            <a:endParaRPr lang="nb-NO" dirty="0"/>
          </a:p>
        </p:txBody>
      </p:sp>
      <p:sp>
        <p:nvSpPr>
          <p:cNvPr id="12" name="TekstSylinder 4"/>
          <p:cNvSpPr txBox="1"/>
          <p:nvPr userDrawn="1"/>
        </p:nvSpPr>
        <p:spPr>
          <a:xfrm>
            <a:off x="550320" y="6352548"/>
            <a:ext cx="3104148" cy="230832"/>
          </a:xfrm>
          <a:prstGeom prst="rect">
            <a:avLst/>
          </a:prstGeom>
          <a:noFill/>
        </p:spPr>
        <p:txBody>
          <a:bodyPr wrap="square" rtlCol="0">
            <a:spAutoFit/>
          </a:bodyPr>
          <a:lstStyle/>
          <a:p>
            <a:r>
              <a:rPr lang="en-GB" sz="900" dirty="0">
                <a:solidFill>
                  <a:srgbClr val="081839"/>
                </a:solidFill>
                <a:latin typeface="Calibri" panose="020F0502020204030204" pitchFamily="34" charset="0"/>
                <a:cs typeface="Calibri" panose="020F0502020204030204" pitchFamily="34" charset="0"/>
              </a:rPr>
              <a:t>WORLD CLASS  –  Through </a:t>
            </a:r>
            <a:r>
              <a:rPr lang="en-GB" sz="900" dirty="0">
                <a:solidFill>
                  <a:srgbClr val="001639"/>
                </a:solidFill>
                <a:latin typeface="Calibri" panose="020F0502020204030204" pitchFamily="34" charset="0"/>
                <a:cs typeface="Calibri" panose="020F0502020204030204" pitchFamily="34" charset="0"/>
              </a:rPr>
              <a:t>people</a:t>
            </a:r>
            <a:r>
              <a:rPr lang="en-GB" sz="900" dirty="0">
                <a:solidFill>
                  <a:srgbClr val="081839"/>
                </a:solidFill>
                <a:latin typeface="Calibri" panose="020F0502020204030204" pitchFamily="34" charset="0"/>
                <a:cs typeface="Calibri" panose="020F0502020204030204" pitchFamily="34" charset="0"/>
              </a:rPr>
              <a:t>, technology and dedication</a:t>
            </a:r>
            <a:endParaRPr lang="nb-NO" sz="900" dirty="0">
              <a:solidFill>
                <a:srgbClr val="08183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592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cial slide short title">
    <p:bg>
      <p:bgPr>
        <a:solidFill>
          <a:schemeClr val="bg1"/>
        </a:solidFill>
        <a:effectLst/>
      </p:bgPr>
    </p:bg>
    <p:spTree>
      <p:nvGrpSpPr>
        <p:cNvPr id="1" name=""/>
        <p:cNvGrpSpPr/>
        <p:nvPr/>
      </p:nvGrpSpPr>
      <p:grpSpPr>
        <a:xfrm>
          <a:off x="0" y="0"/>
          <a:ext cx="0" cy="0"/>
          <a:chOff x="0" y="0"/>
          <a:chExt cx="0" cy="0"/>
        </a:xfrm>
      </p:grpSpPr>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8" name="Content Placeholder 2">
            <a:extLst>
              <a:ext uri="{FF2B5EF4-FFF2-40B4-BE49-F238E27FC236}">
                <a16:creationId xmlns:a16="http://schemas.microsoft.com/office/drawing/2014/main" id="{03AEAD4E-1EC8-4C57-BA76-85BA349C4319}"/>
              </a:ext>
            </a:extLst>
          </p:cNvPr>
          <p:cNvSpPr>
            <a:spLocks noGrp="1"/>
          </p:cNvSpPr>
          <p:nvPr>
            <p:ph sz="half" idx="20"/>
          </p:nvPr>
        </p:nvSpPr>
        <p:spPr>
          <a:xfrm>
            <a:off x="6201583" y="750182"/>
            <a:ext cx="5350255" cy="2576412"/>
          </a:xfrm>
          <a:solidFill>
            <a:schemeClr val="accent2"/>
          </a:solidFill>
        </p:spPr>
        <p:txBody>
          <a:bodyPr lIns="144000" tIns="90000" rIns="144000" bIns="90000" anchor="t" anchorCtr="0"/>
          <a:lstStyle>
            <a:lvl1pPr algn="l">
              <a:defRPr sz="3000" b="1"/>
            </a:lvl1pPr>
            <a:lvl2pPr algn="l">
              <a:defRPr sz="2000"/>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CBBED92E-36C7-4AC1-B14C-41D2B90B0DC0}"/>
              </a:ext>
            </a:extLst>
          </p:cNvPr>
          <p:cNvSpPr>
            <a:spLocks noGrp="1"/>
          </p:cNvSpPr>
          <p:nvPr>
            <p:ph sz="half" idx="21"/>
          </p:nvPr>
        </p:nvSpPr>
        <p:spPr>
          <a:xfrm>
            <a:off x="6201583" y="3536566"/>
            <a:ext cx="5350255" cy="2576412"/>
          </a:xfrm>
          <a:solidFill>
            <a:schemeClr val="accent2"/>
          </a:solidFill>
        </p:spPr>
        <p:txBody>
          <a:bodyPr lIns="144000" tIns="90000" rIns="144000" bIns="90000" anchor="b" anchorCtr="0"/>
          <a:lstStyle>
            <a:lvl1pPr algn="l">
              <a:defRPr sz="3000" b="1"/>
            </a:lvl1pPr>
            <a:lvl2pPr algn="l">
              <a:defRPr sz="2000"/>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42A3A9CD-0E85-4C4F-90A1-4B5BD923B4BF}"/>
              </a:ext>
            </a:extLst>
          </p:cNvPr>
          <p:cNvSpPr>
            <a:spLocks noGrp="1"/>
          </p:cNvSpPr>
          <p:nvPr>
            <p:ph sz="half" idx="22"/>
          </p:nvPr>
        </p:nvSpPr>
        <p:spPr>
          <a:xfrm>
            <a:off x="3420872" y="750182"/>
            <a:ext cx="2569545" cy="2576412"/>
          </a:xfrm>
          <a:solidFill>
            <a:schemeClr val="accent2"/>
          </a:solidFill>
        </p:spPr>
        <p:txBody>
          <a:bodyPr lIns="144000" tIns="90000" rIns="144000" bIns="90000" anchor="t" anchorCtr="0"/>
          <a:lstStyle>
            <a:lvl1pPr>
              <a:defRPr sz="20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558D2BEF-D65E-4E0A-954B-4A84CA17B6AE}"/>
              </a:ext>
            </a:extLst>
          </p:cNvPr>
          <p:cNvSpPr>
            <a:spLocks noGrp="1"/>
          </p:cNvSpPr>
          <p:nvPr>
            <p:ph sz="half" idx="23"/>
          </p:nvPr>
        </p:nvSpPr>
        <p:spPr>
          <a:xfrm>
            <a:off x="3420872" y="3536566"/>
            <a:ext cx="2569545" cy="2576412"/>
          </a:xfrm>
          <a:solidFill>
            <a:schemeClr val="accent2"/>
          </a:solidFill>
        </p:spPr>
        <p:txBody>
          <a:bodyPr lIns="144000" tIns="90000" rIns="144000" bIns="90000" anchor="b" anchorCtr="0"/>
          <a:lstStyle>
            <a:lvl1pPr>
              <a:defRPr sz="20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lassholder for tekst 3">
            <a:extLst>
              <a:ext uri="{FF2B5EF4-FFF2-40B4-BE49-F238E27FC236}">
                <a16:creationId xmlns:a16="http://schemas.microsoft.com/office/drawing/2014/main" id="{C9391D84-3634-4B22-8A41-39B73459405D}"/>
              </a:ext>
            </a:extLst>
          </p:cNvPr>
          <p:cNvSpPr>
            <a:spLocks noGrp="1"/>
          </p:cNvSpPr>
          <p:nvPr>
            <p:ph type="body" sz="quarter" idx="30" hasCustomPrompt="1"/>
          </p:nvPr>
        </p:nvSpPr>
        <p:spPr>
          <a:xfrm>
            <a:off x="4971044" y="2304060"/>
            <a:ext cx="2249912" cy="2249879"/>
          </a:xfrm>
          <a:prstGeom prst="rect">
            <a:avLst/>
          </a:prstGeom>
          <a:blipFill>
            <a:blip r:embed="rId2"/>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4" name="Text Placeholder 16">
            <a:extLst>
              <a:ext uri="{FF2B5EF4-FFF2-40B4-BE49-F238E27FC236}">
                <a16:creationId xmlns:a16="http://schemas.microsoft.com/office/drawing/2014/main" id="{466D157E-A39B-4C79-AED7-D92719C90527}"/>
              </a:ext>
            </a:extLst>
          </p:cNvPr>
          <p:cNvSpPr>
            <a:spLocks noGrp="1" noChangeAspect="1"/>
          </p:cNvSpPr>
          <p:nvPr>
            <p:ph type="body" sz="quarter" idx="28" hasCustomPrompt="1"/>
          </p:nvPr>
        </p:nvSpPr>
        <p:spPr>
          <a:xfrm rot="2700000">
            <a:off x="5503804" y="2831264"/>
            <a:ext cx="1205775" cy="1205793"/>
          </a:xfrm>
          <a:solidFill>
            <a:srgbClr val="001639"/>
          </a:solidFill>
        </p:spPr>
        <p:txBody>
          <a:bodyPr/>
          <a:lstStyle>
            <a:lvl1pPr marL="0" indent="0" rtl="0">
              <a:buNone/>
              <a:tabLst>
                <a:tab pos="400130" algn="l"/>
              </a:tabLst>
              <a:defRPr sz="100">
                <a:solidFill>
                  <a:schemeClr val="bg1"/>
                </a:solidFill>
              </a:defRPr>
            </a:lvl1pPr>
          </a:lstStyle>
          <a:p>
            <a:pPr lvl="0"/>
            <a:r>
              <a:rPr lang="nb-NO" dirty="0"/>
              <a:t> </a:t>
            </a:r>
            <a:endParaRPr lang="en-GB" dirty="0"/>
          </a:p>
        </p:txBody>
      </p:sp>
      <p:sp>
        <p:nvSpPr>
          <p:cNvPr id="2" name="Plassholder for innhold 1">
            <a:extLst>
              <a:ext uri="{FF2B5EF4-FFF2-40B4-BE49-F238E27FC236}">
                <a16:creationId xmlns:a16="http://schemas.microsoft.com/office/drawing/2014/main" id="{34625A07-22AA-44A3-BED4-DA20640AF0F2}"/>
              </a:ext>
            </a:extLst>
          </p:cNvPr>
          <p:cNvSpPr>
            <a:spLocks noGrp="1"/>
          </p:cNvSpPr>
          <p:nvPr>
            <p:ph sz="quarter" idx="32"/>
          </p:nvPr>
        </p:nvSpPr>
        <p:spPr>
          <a:xfrm>
            <a:off x="5658588" y="3061054"/>
            <a:ext cx="882765" cy="743036"/>
          </a:xfrm>
          <a:prstGeom prst="rect">
            <a:avLst/>
          </a:prstGeom>
        </p:spPr>
        <p:txBody>
          <a:bodyPr lIns="0" tIns="0" rIns="0" bIns="0" anchor="ctr" anchorCtr="0"/>
          <a:lstStyle>
            <a:lvl1pPr marL="0" indent="0" algn="ctr">
              <a:spcBef>
                <a:spcPts val="0"/>
              </a:spcBef>
              <a:buNone/>
              <a:defRPr sz="1000" b="1">
                <a:solidFill>
                  <a:schemeClr val="bg1"/>
                </a:solidFill>
                <a:latin typeface="Calibri" panose="020F0502020204030204" pitchFamily="34" charset="0"/>
                <a:cs typeface="Calibri" panose="020F0502020204030204" pitchFamily="34" charset="0"/>
              </a:defRPr>
            </a:lvl1pPr>
            <a:lvl2pPr marL="228646" indent="0">
              <a:buNone/>
              <a:defRPr/>
            </a:lvl2pPr>
            <a:lvl3pPr marL="396079" indent="0">
              <a:buNone/>
              <a:defRPr/>
            </a:lvl3pPr>
            <a:lvl4pPr marL="594118" indent="0">
              <a:buNone/>
              <a:defRPr/>
            </a:lvl4pPr>
          </a:lstStyle>
          <a:p>
            <a:pPr lvl="0"/>
            <a:r>
              <a:rPr lang="en-US"/>
              <a:t>Edit Master text styles</a:t>
            </a:r>
          </a:p>
        </p:txBody>
      </p:sp>
      <p:sp>
        <p:nvSpPr>
          <p:cNvPr id="17" name="Plassholder for tekst 10">
            <a:extLst>
              <a:ext uri="{FF2B5EF4-FFF2-40B4-BE49-F238E27FC236}">
                <a16:creationId xmlns:a16="http://schemas.microsoft.com/office/drawing/2014/main" id="{0AC81652-F3EB-4D17-A72C-500EA3DB16C1}"/>
              </a:ext>
            </a:extLst>
          </p:cNvPr>
          <p:cNvSpPr>
            <a:spLocks noGrp="1"/>
          </p:cNvSpPr>
          <p:nvPr>
            <p:ph type="body" sz="quarter" idx="16"/>
          </p:nvPr>
        </p:nvSpPr>
        <p:spPr>
          <a:xfrm>
            <a:off x="640163" y="3438000"/>
            <a:ext cx="2560654" cy="319919"/>
          </a:xfrm>
        </p:spPr>
        <p:txBody>
          <a:bodyPr>
            <a:noAutofit/>
          </a:bodyPr>
          <a:lstStyle>
            <a:lvl1pPr marL="0" indent="0" algn="l">
              <a:buNone/>
              <a:defRPr sz="2000">
                <a:solidFill>
                  <a:srgbClr val="001639"/>
                </a:solidFill>
              </a:defRPr>
            </a:lvl1pPr>
          </a:lstStyle>
          <a:p>
            <a:pPr lvl="0"/>
            <a:r>
              <a:rPr lang="en-US"/>
              <a:t>Edit Master text styles</a:t>
            </a:r>
          </a:p>
        </p:txBody>
      </p:sp>
      <p:sp>
        <p:nvSpPr>
          <p:cNvPr id="19" name="Plassholder for tekst 3">
            <a:extLst>
              <a:ext uri="{FF2B5EF4-FFF2-40B4-BE49-F238E27FC236}">
                <a16:creationId xmlns:a16="http://schemas.microsoft.com/office/drawing/2014/main" id="{B944CEE7-FF22-4AF9-BFD1-50E6B7A9D353}"/>
              </a:ext>
            </a:extLst>
          </p:cNvPr>
          <p:cNvSpPr>
            <a:spLocks noGrp="1"/>
          </p:cNvSpPr>
          <p:nvPr>
            <p:ph type="body" sz="quarter" idx="33" hasCustomPrompt="1"/>
          </p:nvPr>
        </p:nvSpPr>
        <p:spPr>
          <a:xfrm>
            <a:off x="640163" y="2126974"/>
            <a:ext cx="2569543" cy="1349550"/>
          </a:xfrm>
        </p:spPr>
        <p:txBody>
          <a:bodyPr anchor="b" anchorCtr="0">
            <a:normAutofit/>
          </a:bodyPr>
          <a:lstStyle>
            <a:lvl1pPr marL="0" marR="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kumimoji="0" lang="en-GB" sz="3001" b="1" i="0" u="none" strike="noStrike" kern="1200" cap="none" spc="0" normalizeH="0" baseline="0" noProof="0" smtClean="0">
                <a:ln>
                  <a:noFill/>
                </a:ln>
                <a:solidFill>
                  <a:srgbClr val="001639"/>
                </a:solidFill>
                <a:effectLst/>
                <a:uLnTx/>
                <a:uFillTx/>
                <a:latin typeface="Calibri" panose="020F0502020204030204" pitchFamily="34" charset="0"/>
                <a:cs typeface="Calibri" panose="020F0502020204030204" pitchFamily="34" charset="0"/>
              </a:defRPr>
            </a:lvl1pPr>
          </a:lstStyle>
          <a:p>
            <a:pPr marL="0" marR="0" lvl="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a:pP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Title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three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lines maximum</a:t>
            </a:r>
          </a:p>
        </p:txBody>
      </p:sp>
    </p:spTree>
    <p:extLst>
      <p:ext uri="{BB962C8B-B14F-4D97-AF65-F5344CB8AC3E}">
        <p14:creationId xmlns:p14="http://schemas.microsoft.com/office/powerpoint/2010/main" val="345537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cial slide short title, picture only">
    <p:bg>
      <p:bgPr>
        <a:solidFill>
          <a:schemeClr val="bg1"/>
        </a:solidFill>
        <a:effectLst/>
      </p:bgPr>
    </p:bg>
    <p:spTree>
      <p:nvGrpSpPr>
        <p:cNvPr id="1" name=""/>
        <p:cNvGrpSpPr/>
        <p:nvPr/>
      </p:nvGrpSpPr>
      <p:grpSpPr>
        <a:xfrm>
          <a:off x="0" y="0"/>
          <a:ext cx="0" cy="0"/>
          <a:chOff x="0" y="0"/>
          <a:chExt cx="0" cy="0"/>
        </a:xfrm>
      </p:grpSpPr>
      <p:sp>
        <p:nvSpPr>
          <p:cNvPr id="15" name="Plassholder for bilde 14">
            <a:extLst>
              <a:ext uri="{FF2B5EF4-FFF2-40B4-BE49-F238E27FC236}">
                <a16:creationId xmlns:a16="http://schemas.microsoft.com/office/drawing/2014/main" id="{3D536C38-58C0-4D1D-8293-E2010EBB867E}"/>
              </a:ext>
            </a:extLst>
          </p:cNvPr>
          <p:cNvSpPr>
            <a:spLocks noGrp="1"/>
          </p:cNvSpPr>
          <p:nvPr>
            <p:ph type="pic" sz="quarter" idx="36"/>
          </p:nvPr>
        </p:nvSpPr>
        <p:spPr>
          <a:xfrm>
            <a:off x="3420873" y="750182"/>
            <a:ext cx="2569545" cy="2576412"/>
          </a:xfrm>
          <a:prstGeom prst="rect">
            <a:avLst/>
          </a:prstGeom>
          <a:solidFill>
            <a:schemeClr val="accent2"/>
          </a:solidFill>
        </p:spPr>
        <p:txBody>
          <a:bodyPr lIns="144000" tIns="90000" rIns="144000" bIns="90000"/>
          <a:lstStyle>
            <a:lvl1pPr>
              <a:defRPr>
                <a:solidFill>
                  <a:srgbClr val="001639"/>
                </a:solidFill>
              </a:defRPr>
            </a:lvl1pPr>
          </a:lstStyle>
          <a:p>
            <a:r>
              <a:rPr lang="en-US"/>
              <a:t>Click icon to add picture</a:t>
            </a:r>
            <a:endParaRPr lang="nb-NO"/>
          </a:p>
        </p:txBody>
      </p:sp>
      <p:sp>
        <p:nvSpPr>
          <p:cNvPr id="9" name="Plassholder for bilde 8">
            <a:extLst>
              <a:ext uri="{FF2B5EF4-FFF2-40B4-BE49-F238E27FC236}">
                <a16:creationId xmlns:a16="http://schemas.microsoft.com/office/drawing/2014/main" id="{4B5AF019-7FDC-49FE-9A58-25C113B29E90}"/>
              </a:ext>
            </a:extLst>
          </p:cNvPr>
          <p:cNvSpPr>
            <a:spLocks noGrp="1"/>
          </p:cNvSpPr>
          <p:nvPr>
            <p:ph type="pic" sz="quarter" idx="35"/>
          </p:nvPr>
        </p:nvSpPr>
        <p:spPr>
          <a:xfrm>
            <a:off x="3420873" y="3536566"/>
            <a:ext cx="2569545" cy="2576412"/>
          </a:xfrm>
          <a:prstGeom prst="rect">
            <a:avLst/>
          </a:prstGeom>
          <a:solidFill>
            <a:schemeClr val="accent2"/>
          </a:solidFill>
        </p:spPr>
        <p:txBody>
          <a:bodyPr lIns="144000" tIns="90000" rIns="144000" bIns="90000"/>
          <a:lstStyle>
            <a:lvl1pPr>
              <a:defRPr>
                <a:solidFill>
                  <a:srgbClr val="001639"/>
                </a:solidFill>
              </a:defRPr>
            </a:lvl1pPr>
          </a:lstStyle>
          <a:p>
            <a:r>
              <a:rPr lang="en-US"/>
              <a:t>Click icon to add picture</a:t>
            </a:r>
            <a:endParaRPr lang="nb-NO"/>
          </a:p>
        </p:txBody>
      </p:sp>
      <p:sp>
        <p:nvSpPr>
          <p:cNvPr id="3" name="Plassholder for bilde 2">
            <a:extLst>
              <a:ext uri="{FF2B5EF4-FFF2-40B4-BE49-F238E27FC236}">
                <a16:creationId xmlns:a16="http://schemas.microsoft.com/office/drawing/2014/main" id="{8080A9CE-F63A-47AF-805C-C756D055EF5E}"/>
              </a:ext>
            </a:extLst>
          </p:cNvPr>
          <p:cNvSpPr>
            <a:spLocks noGrp="1"/>
          </p:cNvSpPr>
          <p:nvPr>
            <p:ph type="pic" sz="quarter" idx="33"/>
          </p:nvPr>
        </p:nvSpPr>
        <p:spPr>
          <a:xfrm>
            <a:off x="6201584" y="3536566"/>
            <a:ext cx="5350255" cy="2576412"/>
          </a:xfrm>
          <a:prstGeom prst="rect">
            <a:avLst/>
          </a:prstGeom>
          <a:solidFill>
            <a:schemeClr val="accent2"/>
          </a:solidFill>
        </p:spPr>
        <p:txBody>
          <a:bodyPr lIns="144000" tIns="90000" rIns="144000" bIns="90000"/>
          <a:lstStyle>
            <a:lvl1pPr>
              <a:defRPr>
                <a:solidFill>
                  <a:srgbClr val="001639"/>
                </a:solidFill>
              </a:defRPr>
            </a:lvl1pPr>
          </a:lstStyle>
          <a:p>
            <a:r>
              <a:rPr lang="en-US"/>
              <a:t>Click icon to add picture</a:t>
            </a:r>
            <a:endParaRPr lang="nb-NO"/>
          </a:p>
        </p:txBody>
      </p:sp>
      <p:sp>
        <p:nvSpPr>
          <p:cNvPr id="5" name="Plassholder for bilde 4">
            <a:extLst>
              <a:ext uri="{FF2B5EF4-FFF2-40B4-BE49-F238E27FC236}">
                <a16:creationId xmlns:a16="http://schemas.microsoft.com/office/drawing/2014/main" id="{27C592B4-76E2-48BB-BA0D-CBA875ABEB8D}"/>
              </a:ext>
            </a:extLst>
          </p:cNvPr>
          <p:cNvSpPr>
            <a:spLocks noGrp="1"/>
          </p:cNvSpPr>
          <p:nvPr>
            <p:ph type="pic" sz="quarter" idx="34"/>
          </p:nvPr>
        </p:nvSpPr>
        <p:spPr>
          <a:xfrm>
            <a:off x="6201584" y="750182"/>
            <a:ext cx="5350255" cy="2576412"/>
          </a:xfrm>
          <a:prstGeom prst="rect">
            <a:avLst/>
          </a:prstGeom>
          <a:solidFill>
            <a:schemeClr val="accent2"/>
          </a:solidFill>
        </p:spPr>
        <p:txBody>
          <a:bodyPr lIns="144000" tIns="90000" rIns="144000" bIns="90000"/>
          <a:lstStyle>
            <a:lvl1pPr>
              <a:defRPr>
                <a:solidFill>
                  <a:srgbClr val="001639"/>
                </a:solidFill>
              </a:defRPr>
            </a:lvl1pPr>
          </a:lstStyle>
          <a:p>
            <a:r>
              <a:rPr lang="en-US"/>
              <a:t>Click icon to add picture</a:t>
            </a:r>
            <a:endParaRPr lang="nb-NO"/>
          </a:p>
        </p:txBody>
      </p:sp>
      <p:sp>
        <p:nvSpPr>
          <p:cNvPr id="4" name="Plassholder for tekst 3">
            <a:extLst>
              <a:ext uri="{FF2B5EF4-FFF2-40B4-BE49-F238E27FC236}">
                <a16:creationId xmlns:a16="http://schemas.microsoft.com/office/drawing/2014/main" id="{C9391D84-3634-4B22-8A41-39B73459405D}"/>
              </a:ext>
            </a:extLst>
          </p:cNvPr>
          <p:cNvSpPr>
            <a:spLocks noGrp="1"/>
          </p:cNvSpPr>
          <p:nvPr>
            <p:ph type="body" sz="quarter" idx="30" hasCustomPrompt="1"/>
          </p:nvPr>
        </p:nvSpPr>
        <p:spPr>
          <a:xfrm>
            <a:off x="4971044" y="2304060"/>
            <a:ext cx="2249912" cy="2249879"/>
          </a:xfrm>
          <a:prstGeom prst="rect">
            <a:avLst/>
          </a:prstGeom>
          <a:blipFill>
            <a:blip r:embed="rId2"/>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4" name="Text Placeholder 16">
            <a:extLst>
              <a:ext uri="{FF2B5EF4-FFF2-40B4-BE49-F238E27FC236}">
                <a16:creationId xmlns:a16="http://schemas.microsoft.com/office/drawing/2014/main" id="{466D157E-A39B-4C79-AED7-D92719C90527}"/>
              </a:ext>
            </a:extLst>
          </p:cNvPr>
          <p:cNvSpPr>
            <a:spLocks noGrp="1" noChangeAspect="1"/>
          </p:cNvSpPr>
          <p:nvPr>
            <p:ph type="body" sz="quarter" idx="28" hasCustomPrompt="1"/>
          </p:nvPr>
        </p:nvSpPr>
        <p:spPr>
          <a:xfrm rot="2700000">
            <a:off x="5503804" y="2831264"/>
            <a:ext cx="1205775" cy="1205793"/>
          </a:xfrm>
          <a:solidFill>
            <a:srgbClr val="001639"/>
          </a:solidFill>
        </p:spPr>
        <p:txBody>
          <a:bodyPr/>
          <a:lstStyle>
            <a:lvl1pPr marL="0" indent="0" rtl="0">
              <a:buNone/>
              <a:tabLst>
                <a:tab pos="400130" algn="l"/>
              </a:tabLst>
              <a:defRPr sz="100">
                <a:solidFill>
                  <a:schemeClr val="bg1"/>
                </a:solidFill>
              </a:defRPr>
            </a:lvl1pPr>
          </a:lstStyle>
          <a:p>
            <a:pPr lvl="0"/>
            <a:r>
              <a:rPr lang="nb-NO" dirty="0"/>
              <a:t> </a:t>
            </a:r>
            <a:endParaRPr lang="en-GB" dirty="0"/>
          </a:p>
        </p:txBody>
      </p:sp>
      <p:sp>
        <p:nvSpPr>
          <p:cNvPr id="2" name="Plassholder for innhold 1">
            <a:extLst>
              <a:ext uri="{FF2B5EF4-FFF2-40B4-BE49-F238E27FC236}">
                <a16:creationId xmlns:a16="http://schemas.microsoft.com/office/drawing/2014/main" id="{34625A07-22AA-44A3-BED4-DA20640AF0F2}"/>
              </a:ext>
            </a:extLst>
          </p:cNvPr>
          <p:cNvSpPr>
            <a:spLocks noGrp="1"/>
          </p:cNvSpPr>
          <p:nvPr>
            <p:ph sz="quarter" idx="32"/>
          </p:nvPr>
        </p:nvSpPr>
        <p:spPr>
          <a:xfrm>
            <a:off x="5658588" y="3061054"/>
            <a:ext cx="882765" cy="743036"/>
          </a:xfrm>
          <a:prstGeom prst="rect">
            <a:avLst/>
          </a:prstGeom>
        </p:spPr>
        <p:txBody>
          <a:bodyPr lIns="0" tIns="0" rIns="0" bIns="0" anchor="ctr" anchorCtr="0"/>
          <a:lstStyle>
            <a:lvl1pPr marL="0" indent="0" algn="ctr">
              <a:spcBef>
                <a:spcPts val="0"/>
              </a:spcBef>
              <a:buNone/>
              <a:defRPr sz="1000" b="1">
                <a:solidFill>
                  <a:schemeClr val="bg1"/>
                </a:solidFill>
                <a:latin typeface="Calibri" panose="020F0502020204030204" pitchFamily="34" charset="0"/>
                <a:cs typeface="Calibri" panose="020F0502020204030204" pitchFamily="34" charset="0"/>
              </a:defRPr>
            </a:lvl1pPr>
            <a:lvl2pPr marL="228646" indent="0">
              <a:buNone/>
              <a:defRPr/>
            </a:lvl2pPr>
            <a:lvl3pPr marL="396079" indent="0">
              <a:buNone/>
              <a:defRPr/>
            </a:lvl3pPr>
            <a:lvl4pPr marL="594118" indent="0">
              <a:buNone/>
              <a:defRPr/>
            </a:lvl4pPr>
          </a:lstStyle>
          <a:p>
            <a:pPr lvl="0"/>
            <a:r>
              <a:rPr lang="en-US"/>
              <a:t>Edit Master text styles</a:t>
            </a:r>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7" name="Plassholder for tekst 10">
            <a:extLst>
              <a:ext uri="{FF2B5EF4-FFF2-40B4-BE49-F238E27FC236}">
                <a16:creationId xmlns:a16="http://schemas.microsoft.com/office/drawing/2014/main" id="{AD925256-C858-416B-858B-992ECCFC0981}"/>
              </a:ext>
            </a:extLst>
          </p:cNvPr>
          <p:cNvSpPr>
            <a:spLocks noGrp="1"/>
          </p:cNvSpPr>
          <p:nvPr>
            <p:ph type="body" sz="quarter" idx="16"/>
          </p:nvPr>
        </p:nvSpPr>
        <p:spPr>
          <a:xfrm>
            <a:off x="640163" y="3438000"/>
            <a:ext cx="2560654" cy="319919"/>
          </a:xfrm>
        </p:spPr>
        <p:txBody>
          <a:bodyPr>
            <a:noAutofit/>
          </a:bodyPr>
          <a:lstStyle>
            <a:lvl1pPr marL="0" indent="0" algn="l">
              <a:buNone/>
              <a:defRPr sz="2000">
                <a:solidFill>
                  <a:srgbClr val="001639"/>
                </a:solidFill>
              </a:defRPr>
            </a:lvl1pPr>
          </a:lstStyle>
          <a:p>
            <a:pPr lvl="0"/>
            <a:r>
              <a:rPr lang="en-US"/>
              <a:t>Edit Master text styles</a:t>
            </a:r>
          </a:p>
        </p:txBody>
      </p:sp>
      <p:sp>
        <p:nvSpPr>
          <p:cNvPr id="16" name="Plassholder for tekst 3">
            <a:extLst>
              <a:ext uri="{FF2B5EF4-FFF2-40B4-BE49-F238E27FC236}">
                <a16:creationId xmlns:a16="http://schemas.microsoft.com/office/drawing/2014/main" id="{482F3D1E-77C2-4A4C-B492-05E6E29EEA03}"/>
              </a:ext>
            </a:extLst>
          </p:cNvPr>
          <p:cNvSpPr>
            <a:spLocks noGrp="1"/>
          </p:cNvSpPr>
          <p:nvPr>
            <p:ph type="body" sz="quarter" idx="37" hasCustomPrompt="1"/>
          </p:nvPr>
        </p:nvSpPr>
        <p:spPr>
          <a:xfrm>
            <a:off x="640163" y="2126974"/>
            <a:ext cx="2569543" cy="1349550"/>
          </a:xfrm>
        </p:spPr>
        <p:txBody>
          <a:bodyPr anchor="b" anchorCtr="0">
            <a:normAutofit/>
          </a:bodyPr>
          <a:lstStyle>
            <a:lvl1pPr marL="0" marR="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kumimoji="0" lang="en-GB" sz="3001" b="1" i="0" u="none" strike="noStrike" kern="1200" cap="none" spc="0" normalizeH="0" baseline="0" noProof="0" smtClean="0">
                <a:ln>
                  <a:noFill/>
                </a:ln>
                <a:solidFill>
                  <a:srgbClr val="001639"/>
                </a:solidFill>
                <a:effectLst/>
                <a:uLnTx/>
                <a:uFillTx/>
                <a:latin typeface="Calibri" panose="020F0502020204030204" pitchFamily="34" charset="0"/>
                <a:cs typeface="Calibri" panose="020F0502020204030204" pitchFamily="34" charset="0"/>
              </a:defRPr>
            </a:lvl1pPr>
          </a:lstStyle>
          <a:p>
            <a:pPr marL="0" marR="0" lvl="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a:pP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Title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three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lines maximum</a:t>
            </a:r>
          </a:p>
        </p:txBody>
      </p:sp>
    </p:spTree>
    <p:extLst>
      <p:ext uri="{BB962C8B-B14F-4D97-AF65-F5344CB8AC3E}">
        <p14:creationId xmlns:p14="http://schemas.microsoft.com/office/powerpoint/2010/main" val="225573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cial slide long title">
    <p:bg>
      <p:bgPr>
        <a:solidFill>
          <a:schemeClr val="bg1"/>
        </a:solidFill>
        <a:effectLst/>
      </p:bgPr>
    </p:bg>
    <p:spTree>
      <p:nvGrpSpPr>
        <p:cNvPr id="1" name=""/>
        <p:cNvGrpSpPr/>
        <p:nvPr/>
      </p:nvGrpSpPr>
      <p:grpSpPr>
        <a:xfrm>
          <a:off x="0" y="0"/>
          <a:ext cx="0" cy="0"/>
          <a:chOff x="0" y="0"/>
          <a:chExt cx="0" cy="0"/>
        </a:xfrm>
      </p:grpSpPr>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7" name="Plassholder for tekst 10">
            <a:extLst>
              <a:ext uri="{FF2B5EF4-FFF2-40B4-BE49-F238E27FC236}">
                <a16:creationId xmlns:a16="http://schemas.microsoft.com/office/drawing/2014/main" id="{AD925256-C858-416B-858B-992ECCFC0981}"/>
              </a:ext>
            </a:extLst>
          </p:cNvPr>
          <p:cNvSpPr>
            <a:spLocks noGrp="1"/>
          </p:cNvSpPr>
          <p:nvPr>
            <p:ph type="body" sz="quarter" idx="16"/>
          </p:nvPr>
        </p:nvSpPr>
        <p:spPr>
          <a:xfrm>
            <a:off x="640162" y="3438000"/>
            <a:ext cx="5338506" cy="319919"/>
          </a:xfrm>
        </p:spPr>
        <p:txBody>
          <a:bodyPr>
            <a:noAutofit/>
          </a:bodyPr>
          <a:lstStyle>
            <a:lvl1pPr marL="0" indent="0" algn="l">
              <a:buNone/>
              <a:defRPr sz="2000">
                <a:solidFill>
                  <a:srgbClr val="001639"/>
                </a:solidFill>
              </a:defRPr>
            </a:lvl1pPr>
          </a:lstStyle>
          <a:p>
            <a:pPr lvl="0"/>
            <a:r>
              <a:rPr lang="en-US"/>
              <a:t>Edit Master text styles</a:t>
            </a:r>
          </a:p>
        </p:txBody>
      </p:sp>
      <p:sp>
        <p:nvSpPr>
          <p:cNvPr id="8" name="Content Placeholder 2">
            <a:extLst>
              <a:ext uri="{FF2B5EF4-FFF2-40B4-BE49-F238E27FC236}">
                <a16:creationId xmlns:a16="http://schemas.microsoft.com/office/drawing/2014/main" id="{03AEAD4E-1EC8-4C57-BA76-85BA349C4319}"/>
              </a:ext>
            </a:extLst>
          </p:cNvPr>
          <p:cNvSpPr>
            <a:spLocks noGrp="1"/>
          </p:cNvSpPr>
          <p:nvPr>
            <p:ph sz="half" idx="20"/>
          </p:nvPr>
        </p:nvSpPr>
        <p:spPr>
          <a:xfrm>
            <a:off x="8978482" y="750182"/>
            <a:ext cx="2573356" cy="2576412"/>
          </a:xfrm>
          <a:solidFill>
            <a:schemeClr val="accent2"/>
          </a:solidFill>
        </p:spPr>
        <p:txBody>
          <a:bodyPr lIns="144000" tIns="90000" rIns="144000" bIns="90000" anchor="t" anchorCtr="0"/>
          <a:lstStyle>
            <a:lvl1pPr algn="r">
              <a:defRPr sz="2000" b="1"/>
            </a:lvl1pPr>
            <a:lvl2pPr algn="r">
              <a:defRPr/>
            </a:lvl2pPr>
            <a:lvl3pPr algn="r">
              <a:defRPr/>
            </a:lvl3pPr>
            <a:lvl4pPr algn="r">
              <a:defRPr/>
            </a:lvl4pPr>
            <a:lvl5pPr algn="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CBBED92E-36C7-4AC1-B14C-41D2B90B0DC0}"/>
              </a:ext>
            </a:extLst>
          </p:cNvPr>
          <p:cNvSpPr>
            <a:spLocks noGrp="1"/>
          </p:cNvSpPr>
          <p:nvPr>
            <p:ph sz="half" idx="21"/>
          </p:nvPr>
        </p:nvSpPr>
        <p:spPr>
          <a:xfrm>
            <a:off x="8978482" y="3536566"/>
            <a:ext cx="2573356" cy="2576412"/>
          </a:xfrm>
          <a:solidFill>
            <a:schemeClr val="accent2"/>
          </a:solidFill>
        </p:spPr>
        <p:txBody>
          <a:bodyPr lIns="144000" tIns="90000" rIns="144000" bIns="90000" anchor="b" anchorCtr="0"/>
          <a:lstStyle>
            <a:lvl1pPr algn="r">
              <a:defRPr sz="2000" b="1"/>
            </a:lvl1pPr>
            <a:lvl2pPr algn="r">
              <a:defRPr/>
            </a:lvl2pPr>
            <a:lvl3pPr algn="r">
              <a:defRPr/>
            </a:lvl3pPr>
            <a:lvl4pPr algn="r">
              <a:defRPr/>
            </a:lvl4pPr>
            <a:lvl5pPr algn="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42A3A9CD-0E85-4C4F-90A1-4B5BD923B4BF}"/>
              </a:ext>
            </a:extLst>
          </p:cNvPr>
          <p:cNvSpPr>
            <a:spLocks noGrp="1"/>
          </p:cNvSpPr>
          <p:nvPr>
            <p:ph sz="half" idx="22"/>
          </p:nvPr>
        </p:nvSpPr>
        <p:spPr>
          <a:xfrm>
            <a:off x="6197771" y="750182"/>
            <a:ext cx="2573356" cy="2576412"/>
          </a:xfrm>
          <a:solidFill>
            <a:schemeClr val="accent2"/>
          </a:solidFill>
        </p:spPr>
        <p:txBody>
          <a:bodyPr lIns="144000" tIns="90000" rIns="144000" bIns="90000" anchor="t" anchorCtr="0"/>
          <a:lstStyle>
            <a:lvl1pPr>
              <a:defRPr sz="20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558D2BEF-D65E-4E0A-954B-4A84CA17B6AE}"/>
              </a:ext>
            </a:extLst>
          </p:cNvPr>
          <p:cNvSpPr>
            <a:spLocks noGrp="1"/>
          </p:cNvSpPr>
          <p:nvPr>
            <p:ph sz="half" idx="23"/>
          </p:nvPr>
        </p:nvSpPr>
        <p:spPr>
          <a:xfrm>
            <a:off x="6197771" y="3536566"/>
            <a:ext cx="2573356" cy="2576412"/>
          </a:xfrm>
          <a:solidFill>
            <a:schemeClr val="accent2"/>
          </a:solidFill>
        </p:spPr>
        <p:txBody>
          <a:bodyPr lIns="144000" tIns="90000" rIns="144000" bIns="90000" anchor="b" anchorCtr="0"/>
          <a:lstStyle>
            <a:lvl1pPr>
              <a:defRPr sz="20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lassholder for tekst 3">
            <a:extLst>
              <a:ext uri="{FF2B5EF4-FFF2-40B4-BE49-F238E27FC236}">
                <a16:creationId xmlns:a16="http://schemas.microsoft.com/office/drawing/2014/main" id="{C9391D84-3634-4B22-8A41-39B73459405D}"/>
              </a:ext>
            </a:extLst>
          </p:cNvPr>
          <p:cNvSpPr>
            <a:spLocks noGrp="1"/>
          </p:cNvSpPr>
          <p:nvPr>
            <p:ph type="body" sz="quarter" idx="30" hasCustomPrompt="1"/>
          </p:nvPr>
        </p:nvSpPr>
        <p:spPr>
          <a:xfrm>
            <a:off x="7747942" y="2304060"/>
            <a:ext cx="2249912" cy="2249879"/>
          </a:xfrm>
          <a:prstGeom prst="rect">
            <a:avLst/>
          </a:prstGeom>
          <a:blipFill>
            <a:blip r:embed="rId2"/>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4" name="Text Placeholder 16">
            <a:extLst>
              <a:ext uri="{FF2B5EF4-FFF2-40B4-BE49-F238E27FC236}">
                <a16:creationId xmlns:a16="http://schemas.microsoft.com/office/drawing/2014/main" id="{466D157E-A39B-4C79-AED7-D92719C90527}"/>
              </a:ext>
            </a:extLst>
          </p:cNvPr>
          <p:cNvSpPr>
            <a:spLocks noGrp="1" noChangeAspect="1"/>
          </p:cNvSpPr>
          <p:nvPr>
            <p:ph type="body" sz="quarter" idx="28" hasCustomPrompt="1"/>
          </p:nvPr>
        </p:nvSpPr>
        <p:spPr>
          <a:xfrm rot="2700000">
            <a:off x="8280702" y="2831264"/>
            <a:ext cx="1205775" cy="1205793"/>
          </a:xfrm>
          <a:solidFill>
            <a:srgbClr val="001639"/>
          </a:solidFill>
        </p:spPr>
        <p:txBody>
          <a:bodyPr/>
          <a:lstStyle>
            <a:lvl1pPr marL="0" indent="0" rtl="0">
              <a:buNone/>
              <a:tabLst>
                <a:tab pos="400130" algn="l"/>
              </a:tabLst>
              <a:defRPr sz="100">
                <a:solidFill>
                  <a:schemeClr val="bg1"/>
                </a:solidFill>
              </a:defRPr>
            </a:lvl1pPr>
          </a:lstStyle>
          <a:p>
            <a:pPr lvl="0"/>
            <a:r>
              <a:rPr lang="nb-NO" dirty="0"/>
              <a:t> </a:t>
            </a:r>
            <a:endParaRPr lang="en-GB" dirty="0"/>
          </a:p>
        </p:txBody>
      </p:sp>
      <p:sp>
        <p:nvSpPr>
          <p:cNvPr id="15" name="Plassholder for innhold 1">
            <a:extLst>
              <a:ext uri="{FF2B5EF4-FFF2-40B4-BE49-F238E27FC236}">
                <a16:creationId xmlns:a16="http://schemas.microsoft.com/office/drawing/2014/main" id="{C98411DD-F946-48B2-9875-323348AF6E92}"/>
              </a:ext>
            </a:extLst>
          </p:cNvPr>
          <p:cNvSpPr>
            <a:spLocks noGrp="1"/>
          </p:cNvSpPr>
          <p:nvPr>
            <p:ph sz="quarter" idx="32"/>
          </p:nvPr>
        </p:nvSpPr>
        <p:spPr>
          <a:xfrm>
            <a:off x="8431515" y="3061193"/>
            <a:ext cx="882765" cy="743036"/>
          </a:xfrm>
          <a:prstGeom prst="rect">
            <a:avLst/>
          </a:prstGeom>
        </p:spPr>
        <p:txBody>
          <a:bodyPr lIns="0" tIns="0" rIns="0" bIns="0" anchor="ctr" anchorCtr="0"/>
          <a:lstStyle>
            <a:lvl1pPr marL="0" indent="0" algn="ctr">
              <a:spcBef>
                <a:spcPts val="0"/>
              </a:spcBef>
              <a:buNone/>
              <a:defRPr sz="1000" b="1">
                <a:solidFill>
                  <a:schemeClr val="bg1"/>
                </a:solidFill>
                <a:latin typeface="Calibri" panose="020F0502020204030204" pitchFamily="34" charset="0"/>
                <a:cs typeface="Calibri" panose="020F0502020204030204" pitchFamily="34" charset="0"/>
              </a:defRPr>
            </a:lvl1pPr>
            <a:lvl2pPr marL="228646" indent="0">
              <a:buNone/>
              <a:defRPr/>
            </a:lvl2pPr>
            <a:lvl3pPr marL="396079" indent="0">
              <a:buNone/>
              <a:defRPr/>
            </a:lvl3pPr>
            <a:lvl4pPr marL="594118" indent="0">
              <a:buNone/>
              <a:defRPr/>
            </a:lvl4pPr>
          </a:lstStyle>
          <a:p>
            <a:pPr lvl="0"/>
            <a:r>
              <a:rPr lang="en-US"/>
              <a:t>Edit Master text styles</a:t>
            </a:r>
          </a:p>
        </p:txBody>
      </p:sp>
      <p:sp>
        <p:nvSpPr>
          <p:cNvPr id="18" name="Plassholder for tekst 3">
            <a:extLst>
              <a:ext uri="{FF2B5EF4-FFF2-40B4-BE49-F238E27FC236}">
                <a16:creationId xmlns:a16="http://schemas.microsoft.com/office/drawing/2014/main" id="{DBB01DAC-F6A1-4E5E-8F58-4C8F409E7660}"/>
              </a:ext>
            </a:extLst>
          </p:cNvPr>
          <p:cNvSpPr>
            <a:spLocks noGrp="1"/>
          </p:cNvSpPr>
          <p:nvPr>
            <p:ph type="body" sz="quarter" idx="37" hasCustomPrompt="1"/>
          </p:nvPr>
        </p:nvSpPr>
        <p:spPr>
          <a:xfrm>
            <a:off x="640163" y="2126974"/>
            <a:ext cx="5350253" cy="1349550"/>
          </a:xfrm>
        </p:spPr>
        <p:txBody>
          <a:bodyPr anchor="b" anchorCtr="0">
            <a:normAutofit/>
          </a:bodyPr>
          <a:lstStyle>
            <a:lvl1pPr marL="0" marR="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kumimoji="0" lang="en-GB" sz="3001" b="1" i="0" u="none" strike="noStrike" kern="1200" cap="none" spc="0" normalizeH="0" baseline="0" noProof="0" smtClean="0">
                <a:ln>
                  <a:noFill/>
                </a:ln>
                <a:solidFill>
                  <a:srgbClr val="001639"/>
                </a:solidFill>
                <a:effectLst/>
                <a:uLnTx/>
                <a:uFillTx/>
                <a:latin typeface="Calibri" panose="020F0502020204030204" pitchFamily="34" charset="0"/>
                <a:cs typeface="Calibri" panose="020F0502020204030204" pitchFamily="34" charset="0"/>
              </a:defRPr>
            </a:lvl1pPr>
          </a:lstStyle>
          <a:p>
            <a:pPr marL="0" marR="0" lvl="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a:pP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Title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three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lines maximum</a:t>
            </a:r>
          </a:p>
        </p:txBody>
      </p:sp>
    </p:spTree>
    <p:extLst>
      <p:ext uri="{BB962C8B-B14F-4D97-AF65-F5344CB8AC3E}">
        <p14:creationId xmlns:p14="http://schemas.microsoft.com/office/powerpoint/2010/main" val="3109983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ecial slide long title, pictures only">
    <p:bg>
      <p:bgPr>
        <a:solidFill>
          <a:schemeClr val="bg1"/>
        </a:solidFill>
        <a:effectLst/>
      </p:bgPr>
    </p:bg>
    <p:spTree>
      <p:nvGrpSpPr>
        <p:cNvPr id="1" name=""/>
        <p:cNvGrpSpPr/>
        <p:nvPr/>
      </p:nvGrpSpPr>
      <p:grpSpPr>
        <a:xfrm>
          <a:off x="0" y="0"/>
          <a:ext cx="0" cy="0"/>
          <a:chOff x="0" y="0"/>
          <a:chExt cx="0" cy="0"/>
        </a:xfrm>
      </p:grpSpPr>
      <p:sp>
        <p:nvSpPr>
          <p:cNvPr id="5" name="Plassholder for bilde 4">
            <a:extLst>
              <a:ext uri="{FF2B5EF4-FFF2-40B4-BE49-F238E27FC236}">
                <a16:creationId xmlns:a16="http://schemas.microsoft.com/office/drawing/2014/main" id="{5FD9D673-C144-485C-B86E-4BECB113CA5B}"/>
              </a:ext>
            </a:extLst>
          </p:cNvPr>
          <p:cNvSpPr>
            <a:spLocks noGrp="1"/>
          </p:cNvSpPr>
          <p:nvPr>
            <p:ph type="pic" sz="quarter" idx="35"/>
          </p:nvPr>
        </p:nvSpPr>
        <p:spPr>
          <a:xfrm>
            <a:off x="8978482" y="750182"/>
            <a:ext cx="2573356" cy="2576412"/>
          </a:xfrm>
          <a:prstGeom prst="rect">
            <a:avLst/>
          </a:prstGeom>
          <a:solidFill>
            <a:schemeClr val="accent2"/>
          </a:solidFill>
        </p:spPr>
        <p:txBody>
          <a:bodyPr lIns="144000" tIns="90000" rIns="144000" bIns="90000"/>
          <a:lstStyle/>
          <a:p>
            <a:r>
              <a:rPr lang="en-US"/>
              <a:t>Click icon to add picture</a:t>
            </a:r>
            <a:endParaRPr lang="nb-NO"/>
          </a:p>
        </p:txBody>
      </p:sp>
      <p:sp>
        <p:nvSpPr>
          <p:cNvPr id="2" name="Plassholder for bilde 1">
            <a:extLst>
              <a:ext uri="{FF2B5EF4-FFF2-40B4-BE49-F238E27FC236}">
                <a16:creationId xmlns:a16="http://schemas.microsoft.com/office/drawing/2014/main" id="{0F5840C5-82EA-4619-A693-4526FAF5E8E3}"/>
              </a:ext>
            </a:extLst>
          </p:cNvPr>
          <p:cNvSpPr>
            <a:spLocks noGrp="1"/>
          </p:cNvSpPr>
          <p:nvPr>
            <p:ph type="pic" sz="quarter" idx="33"/>
          </p:nvPr>
        </p:nvSpPr>
        <p:spPr>
          <a:xfrm>
            <a:off x="6197771" y="750182"/>
            <a:ext cx="2573356" cy="2576412"/>
          </a:xfrm>
          <a:prstGeom prst="rect">
            <a:avLst/>
          </a:prstGeom>
          <a:solidFill>
            <a:schemeClr val="accent2"/>
          </a:solidFill>
        </p:spPr>
        <p:txBody>
          <a:bodyPr lIns="144000" tIns="90000" rIns="144000" bIns="90000"/>
          <a:lstStyle/>
          <a:p>
            <a:r>
              <a:rPr lang="en-US"/>
              <a:t>Click icon to add picture</a:t>
            </a:r>
            <a:endParaRPr lang="nb-NO"/>
          </a:p>
        </p:txBody>
      </p:sp>
      <p:sp>
        <p:nvSpPr>
          <p:cNvPr id="3" name="Plassholder for bilde 2">
            <a:extLst>
              <a:ext uri="{FF2B5EF4-FFF2-40B4-BE49-F238E27FC236}">
                <a16:creationId xmlns:a16="http://schemas.microsoft.com/office/drawing/2014/main" id="{83698E97-A419-4DAC-AC23-8E95B4AB57DF}"/>
              </a:ext>
            </a:extLst>
          </p:cNvPr>
          <p:cNvSpPr>
            <a:spLocks noGrp="1"/>
          </p:cNvSpPr>
          <p:nvPr>
            <p:ph type="pic" sz="quarter" idx="34"/>
          </p:nvPr>
        </p:nvSpPr>
        <p:spPr>
          <a:xfrm>
            <a:off x="6197771" y="3536566"/>
            <a:ext cx="2573356" cy="2576412"/>
          </a:xfrm>
          <a:prstGeom prst="rect">
            <a:avLst/>
          </a:prstGeom>
          <a:solidFill>
            <a:schemeClr val="accent2"/>
          </a:solidFill>
        </p:spPr>
        <p:txBody>
          <a:bodyPr lIns="144000" tIns="90000" rIns="144000" bIns="90000"/>
          <a:lstStyle/>
          <a:p>
            <a:r>
              <a:rPr lang="en-US"/>
              <a:t>Click icon to add picture</a:t>
            </a:r>
            <a:endParaRPr lang="nb-NO"/>
          </a:p>
        </p:txBody>
      </p:sp>
      <p:sp>
        <p:nvSpPr>
          <p:cNvPr id="9" name="Plassholder for bilde 8">
            <a:extLst>
              <a:ext uri="{FF2B5EF4-FFF2-40B4-BE49-F238E27FC236}">
                <a16:creationId xmlns:a16="http://schemas.microsoft.com/office/drawing/2014/main" id="{0B94246B-CCE5-4271-8254-9221CD0FC5AF}"/>
              </a:ext>
            </a:extLst>
          </p:cNvPr>
          <p:cNvSpPr>
            <a:spLocks noGrp="1"/>
          </p:cNvSpPr>
          <p:nvPr>
            <p:ph type="pic" sz="quarter" idx="36"/>
          </p:nvPr>
        </p:nvSpPr>
        <p:spPr>
          <a:xfrm>
            <a:off x="8978482" y="3536566"/>
            <a:ext cx="2573356" cy="2576412"/>
          </a:xfrm>
          <a:prstGeom prst="rect">
            <a:avLst/>
          </a:prstGeom>
          <a:solidFill>
            <a:schemeClr val="accent2"/>
          </a:solidFill>
        </p:spPr>
        <p:txBody>
          <a:bodyPr lIns="144000" tIns="90000" rIns="144000" bIns="90000"/>
          <a:lstStyle/>
          <a:p>
            <a:r>
              <a:rPr lang="en-US"/>
              <a:t>Click icon to add picture</a:t>
            </a:r>
            <a:endParaRPr lang="nb-NO"/>
          </a:p>
        </p:txBody>
      </p:sp>
      <p:sp>
        <p:nvSpPr>
          <p:cNvPr id="4" name="Plassholder for tekst 3">
            <a:extLst>
              <a:ext uri="{FF2B5EF4-FFF2-40B4-BE49-F238E27FC236}">
                <a16:creationId xmlns:a16="http://schemas.microsoft.com/office/drawing/2014/main" id="{C9391D84-3634-4B22-8A41-39B73459405D}"/>
              </a:ext>
            </a:extLst>
          </p:cNvPr>
          <p:cNvSpPr>
            <a:spLocks noGrp="1"/>
          </p:cNvSpPr>
          <p:nvPr>
            <p:ph type="body" sz="quarter" idx="30" hasCustomPrompt="1"/>
          </p:nvPr>
        </p:nvSpPr>
        <p:spPr>
          <a:xfrm>
            <a:off x="7747942" y="2304060"/>
            <a:ext cx="2249912" cy="2249879"/>
          </a:xfrm>
          <a:prstGeom prst="rect">
            <a:avLst/>
          </a:prstGeom>
          <a:blipFill>
            <a:blip r:embed="rId2"/>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dirty="0"/>
              <a:t> </a:t>
            </a:r>
            <a:endParaRPr lang="en-GB" dirty="0"/>
          </a:p>
        </p:txBody>
      </p:sp>
      <p:sp>
        <p:nvSpPr>
          <p:cNvPr id="14" name="Text Placeholder 16">
            <a:extLst>
              <a:ext uri="{FF2B5EF4-FFF2-40B4-BE49-F238E27FC236}">
                <a16:creationId xmlns:a16="http://schemas.microsoft.com/office/drawing/2014/main" id="{466D157E-A39B-4C79-AED7-D92719C90527}"/>
              </a:ext>
            </a:extLst>
          </p:cNvPr>
          <p:cNvSpPr>
            <a:spLocks noGrp="1" noChangeAspect="1"/>
          </p:cNvSpPr>
          <p:nvPr>
            <p:ph type="body" sz="quarter" idx="28" hasCustomPrompt="1"/>
          </p:nvPr>
        </p:nvSpPr>
        <p:spPr>
          <a:xfrm rot="2700000">
            <a:off x="8280702" y="2831264"/>
            <a:ext cx="1205775" cy="1205793"/>
          </a:xfrm>
          <a:solidFill>
            <a:srgbClr val="001639"/>
          </a:solidFill>
        </p:spPr>
        <p:txBody>
          <a:bodyPr/>
          <a:lstStyle>
            <a:lvl1pPr marL="0" indent="0" rtl="0">
              <a:buNone/>
              <a:tabLst>
                <a:tab pos="400130" algn="l"/>
              </a:tabLst>
              <a:defRPr sz="100">
                <a:solidFill>
                  <a:schemeClr val="bg1"/>
                </a:solidFill>
              </a:defRPr>
            </a:lvl1pPr>
          </a:lstStyle>
          <a:p>
            <a:pPr lvl="0"/>
            <a:r>
              <a:rPr lang="nb-NO" dirty="0"/>
              <a:t> </a:t>
            </a:r>
            <a:endParaRPr lang="en-GB" dirty="0"/>
          </a:p>
        </p:txBody>
      </p:sp>
      <p:sp>
        <p:nvSpPr>
          <p:cNvPr id="15" name="Plassholder for innhold 1">
            <a:extLst>
              <a:ext uri="{FF2B5EF4-FFF2-40B4-BE49-F238E27FC236}">
                <a16:creationId xmlns:a16="http://schemas.microsoft.com/office/drawing/2014/main" id="{C98411DD-F946-48B2-9875-323348AF6E92}"/>
              </a:ext>
            </a:extLst>
          </p:cNvPr>
          <p:cNvSpPr>
            <a:spLocks noGrp="1"/>
          </p:cNvSpPr>
          <p:nvPr>
            <p:ph sz="quarter" idx="32"/>
          </p:nvPr>
        </p:nvSpPr>
        <p:spPr>
          <a:xfrm>
            <a:off x="8431515" y="3061193"/>
            <a:ext cx="882765" cy="743036"/>
          </a:xfrm>
          <a:prstGeom prst="rect">
            <a:avLst/>
          </a:prstGeom>
        </p:spPr>
        <p:txBody>
          <a:bodyPr lIns="0" tIns="0" rIns="0" bIns="0" anchor="ctr" anchorCtr="0"/>
          <a:lstStyle>
            <a:lvl1pPr marL="0" indent="0" algn="ctr">
              <a:spcBef>
                <a:spcPts val="0"/>
              </a:spcBef>
              <a:buNone/>
              <a:defRPr sz="1000" b="1">
                <a:solidFill>
                  <a:schemeClr val="bg1"/>
                </a:solidFill>
                <a:latin typeface="Calibri" panose="020F0502020204030204" pitchFamily="34" charset="0"/>
                <a:cs typeface="Calibri" panose="020F0502020204030204" pitchFamily="34" charset="0"/>
              </a:defRPr>
            </a:lvl1pPr>
            <a:lvl2pPr marL="228646" indent="0">
              <a:buNone/>
              <a:defRPr/>
            </a:lvl2pPr>
            <a:lvl3pPr marL="396079" indent="0">
              <a:buNone/>
              <a:defRPr/>
            </a:lvl3pPr>
            <a:lvl4pPr marL="594118" indent="0">
              <a:buNone/>
              <a:defRPr/>
            </a:lvl4pPr>
          </a:lstStyle>
          <a:p>
            <a:pPr lvl="0"/>
            <a:r>
              <a:rPr lang="en-US"/>
              <a:t>Edit Master text styles</a:t>
            </a:r>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17" name="Plassholder for tekst 10">
            <a:extLst>
              <a:ext uri="{FF2B5EF4-FFF2-40B4-BE49-F238E27FC236}">
                <a16:creationId xmlns:a16="http://schemas.microsoft.com/office/drawing/2014/main" id="{A4CCF822-803F-43D6-9552-A130BB9789EF}"/>
              </a:ext>
            </a:extLst>
          </p:cNvPr>
          <p:cNvSpPr>
            <a:spLocks noGrp="1"/>
          </p:cNvSpPr>
          <p:nvPr>
            <p:ph type="body" sz="quarter" idx="16"/>
          </p:nvPr>
        </p:nvSpPr>
        <p:spPr>
          <a:xfrm>
            <a:off x="640162" y="3438000"/>
            <a:ext cx="5338506" cy="319919"/>
          </a:xfrm>
        </p:spPr>
        <p:txBody>
          <a:bodyPr>
            <a:noAutofit/>
          </a:bodyPr>
          <a:lstStyle>
            <a:lvl1pPr marL="0" indent="0" algn="l">
              <a:buNone/>
              <a:defRPr sz="2000">
                <a:solidFill>
                  <a:srgbClr val="001639"/>
                </a:solidFill>
              </a:defRPr>
            </a:lvl1pPr>
          </a:lstStyle>
          <a:p>
            <a:pPr lvl="0"/>
            <a:r>
              <a:rPr lang="en-US"/>
              <a:t>Edit Master text styles</a:t>
            </a:r>
          </a:p>
        </p:txBody>
      </p:sp>
      <p:sp>
        <p:nvSpPr>
          <p:cNvPr id="18" name="Plassholder for tekst 3">
            <a:extLst>
              <a:ext uri="{FF2B5EF4-FFF2-40B4-BE49-F238E27FC236}">
                <a16:creationId xmlns:a16="http://schemas.microsoft.com/office/drawing/2014/main" id="{88328CA5-521D-49C0-A5FB-4EC5862E8693}"/>
              </a:ext>
            </a:extLst>
          </p:cNvPr>
          <p:cNvSpPr>
            <a:spLocks noGrp="1"/>
          </p:cNvSpPr>
          <p:nvPr>
            <p:ph type="body" sz="quarter" idx="37" hasCustomPrompt="1"/>
          </p:nvPr>
        </p:nvSpPr>
        <p:spPr>
          <a:xfrm>
            <a:off x="640163" y="2126974"/>
            <a:ext cx="5350253" cy="1349550"/>
          </a:xfrm>
        </p:spPr>
        <p:txBody>
          <a:bodyPr anchor="b" anchorCtr="0">
            <a:normAutofit/>
          </a:bodyPr>
          <a:lstStyle>
            <a:lvl1pPr marL="0" marR="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kumimoji="0" lang="en-GB" sz="3001" b="1" i="0" u="none" strike="noStrike" kern="1200" cap="none" spc="0" normalizeH="0" baseline="0" noProof="0" smtClean="0">
                <a:ln>
                  <a:noFill/>
                </a:ln>
                <a:solidFill>
                  <a:srgbClr val="001639"/>
                </a:solidFill>
                <a:effectLst/>
                <a:uLnTx/>
                <a:uFillTx/>
                <a:latin typeface="Calibri" panose="020F0502020204030204" pitchFamily="34" charset="0"/>
                <a:cs typeface="Calibri" panose="020F0502020204030204" pitchFamily="34" charset="0"/>
              </a:defRPr>
            </a:lvl1pPr>
          </a:lstStyle>
          <a:p>
            <a:pPr marL="0" marR="0" lvl="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a:pP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Title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three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lines maximum</a:t>
            </a:r>
          </a:p>
        </p:txBody>
      </p:sp>
    </p:spTree>
    <p:extLst>
      <p:ext uri="{BB962C8B-B14F-4D97-AF65-F5344CB8AC3E}">
        <p14:creationId xmlns:p14="http://schemas.microsoft.com/office/powerpoint/2010/main" val="5477552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ecial slice five contentboxes">
    <p:spTree>
      <p:nvGrpSpPr>
        <p:cNvPr id="1" name=""/>
        <p:cNvGrpSpPr/>
        <p:nvPr/>
      </p:nvGrpSpPr>
      <p:grpSpPr>
        <a:xfrm>
          <a:off x="0" y="0"/>
          <a:ext cx="0" cy="0"/>
          <a:chOff x="0" y="0"/>
          <a:chExt cx="0" cy="0"/>
        </a:xfrm>
      </p:grpSpPr>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8" name="Content Placeholder 2">
            <a:extLst>
              <a:ext uri="{FF2B5EF4-FFF2-40B4-BE49-F238E27FC236}">
                <a16:creationId xmlns:a16="http://schemas.microsoft.com/office/drawing/2014/main" id="{03AEAD4E-1EC8-4C57-BA76-85BA349C4319}"/>
              </a:ext>
            </a:extLst>
          </p:cNvPr>
          <p:cNvSpPr>
            <a:spLocks noGrp="1"/>
          </p:cNvSpPr>
          <p:nvPr>
            <p:ph sz="half" idx="20"/>
          </p:nvPr>
        </p:nvSpPr>
        <p:spPr>
          <a:xfrm>
            <a:off x="8978482" y="750181"/>
            <a:ext cx="2573356" cy="2576412"/>
          </a:xfrm>
          <a:solidFill>
            <a:schemeClr val="accent2"/>
          </a:solidFill>
        </p:spPr>
        <p:txBody>
          <a:bodyPr lIns="144000" tIns="90000" rIns="144000" bIns="90000" anchor="t" anchorCtr="0"/>
          <a:lstStyle>
            <a:lvl1pPr algn="r">
              <a:defRPr sz="2000" b="1"/>
            </a:lvl1pPr>
            <a:lvl2pPr algn="r">
              <a:defRPr/>
            </a:lvl2pPr>
            <a:lvl3pPr algn="r">
              <a:defRPr/>
            </a:lvl3pPr>
            <a:lvl4pPr algn="r">
              <a:defRPr/>
            </a:lvl4pPr>
            <a:lvl5pPr algn="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CBBED92E-36C7-4AC1-B14C-41D2B90B0DC0}"/>
              </a:ext>
            </a:extLst>
          </p:cNvPr>
          <p:cNvSpPr>
            <a:spLocks noGrp="1"/>
          </p:cNvSpPr>
          <p:nvPr>
            <p:ph sz="half" idx="21"/>
          </p:nvPr>
        </p:nvSpPr>
        <p:spPr>
          <a:xfrm>
            <a:off x="8978482" y="3536566"/>
            <a:ext cx="2573356" cy="2576412"/>
          </a:xfrm>
          <a:solidFill>
            <a:schemeClr val="accent2"/>
          </a:solidFill>
        </p:spPr>
        <p:txBody>
          <a:bodyPr lIns="144000" tIns="90000" rIns="144000" bIns="90000" anchor="b" anchorCtr="0"/>
          <a:lstStyle>
            <a:lvl1pPr algn="r">
              <a:defRPr sz="2000" b="1"/>
            </a:lvl1pPr>
            <a:lvl2pPr algn="r">
              <a:defRPr/>
            </a:lvl2pPr>
            <a:lvl3pPr algn="r">
              <a:defRPr/>
            </a:lvl3pPr>
            <a:lvl4pPr algn="r">
              <a:defRPr/>
            </a:lvl4pPr>
            <a:lvl5pPr algn="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42A3A9CD-0E85-4C4F-90A1-4B5BD923B4BF}"/>
              </a:ext>
            </a:extLst>
          </p:cNvPr>
          <p:cNvSpPr>
            <a:spLocks noGrp="1"/>
          </p:cNvSpPr>
          <p:nvPr>
            <p:ph sz="half" idx="22"/>
          </p:nvPr>
        </p:nvSpPr>
        <p:spPr>
          <a:xfrm>
            <a:off x="6197771" y="750181"/>
            <a:ext cx="2573356" cy="2576412"/>
          </a:xfrm>
          <a:solidFill>
            <a:schemeClr val="accent2"/>
          </a:solidFill>
        </p:spPr>
        <p:txBody>
          <a:bodyPr lIns="144000" tIns="90000" rIns="144000" bIns="90000" anchor="t" anchorCtr="0"/>
          <a:lstStyle>
            <a:lvl1pPr>
              <a:defRPr sz="20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558D2BEF-D65E-4E0A-954B-4A84CA17B6AE}"/>
              </a:ext>
            </a:extLst>
          </p:cNvPr>
          <p:cNvSpPr>
            <a:spLocks noGrp="1"/>
          </p:cNvSpPr>
          <p:nvPr>
            <p:ph sz="half" idx="23"/>
          </p:nvPr>
        </p:nvSpPr>
        <p:spPr>
          <a:xfrm>
            <a:off x="6197771" y="3536566"/>
            <a:ext cx="2573356" cy="2576412"/>
          </a:xfrm>
          <a:solidFill>
            <a:schemeClr val="accent2"/>
          </a:solidFill>
        </p:spPr>
        <p:txBody>
          <a:bodyPr lIns="144000" tIns="90000" rIns="144000" bIns="90000" anchor="b" anchorCtr="0"/>
          <a:lstStyle>
            <a:lvl1pPr>
              <a:defRPr sz="20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lassholder for tekst 3">
            <a:extLst>
              <a:ext uri="{FF2B5EF4-FFF2-40B4-BE49-F238E27FC236}">
                <a16:creationId xmlns:a16="http://schemas.microsoft.com/office/drawing/2014/main" id="{C9391D84-3634-4B22-8A41-39B73459405D}"/>
              </a:ext>
            </a:extLst>
          </p:cNvPr>
          <p:cNvSpPr>
            <a:spLocks noGrp="1"/>
          </p:cNvSpPr>
          <p:nvPr>
            <p:ph type="body" sz="quarter" idx="30" hasCustomPrompt="1"/>
          </p:nvPr>
        </p:nvSpPr>
        <p:spPr>
          <a:xfrm>
            <a:off x="7747942" y="2304060"/>
            <a:ext cx="2249912" cy="2249879"/>
          </a:xfrm>
          <a:prstGeom prst="rect">
            <a:avLst/>
          </a:prstGeom>
          <a:blipFill>
            <a:blip r:embed="rId2"/>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4" name="Text Placeholder 16">
            <a:extLst>
              <a:ext uri="{FF2B5EF4-FFF2-40B4-BE49-F238E27FC236}">
                <a16:creationId xmlns:a16="http://schemas.microsoft.com/office/drawing/2014/main" id="{466D157E-A39B-4C79-AED7-D92719C90527}"/>
              </a:ext>
            </a:extLst>
          </p:cNvPr>
          <p:cNvSpPr>
            <a:spLocks noGrp="1" noChangeAspect="1"/>
          </p:cNvSpPr>
          <p:nvPr>
            <p:ph type="body" sz="quarter" idx="28" hasCustomPrompt="1"/>
          </p:nvPr>
        </p:nvSpPr>
        <p:spPr>
          <a:xfrm rot="2700000">
            <a:off x="8280702" y="2831264"/>
            <a:ext cx="1205775" cy="1205793"/>
          </a:xfrm>
          <a:solidFill>
            <a:srgbClr val="001639"/>
          </a:solidFill>
        </p:spPr>
        <p:txBody>
          <a:bodyPr/>
          <a:lstStyle>
            <a:lvl1pPr marL="0" indent="0" rtl="0">
              <a:buNone/>
              <a:tabLst>
                <a:tab pos="400130" algn="l"/>
              </a:tabLst>
              <a:defRPr sz="100">
                <a:solidFill>
                  <a:schemeClr val="bg1"/>
                </a:solidFill>
              </a:defRPr>
            </a:lvl1pPr>
          </a:lstStyle>
          <a:p>
            <a:pPr lvl="0"/>
            <a:r>
              <a:rPr lang="nb-NO" dirty="0"/>
              <a:t> </a:t>
            </a:r>
            <a:endParaRPr lang="en-GB" dirty="0"/>
          </a:p>
        </p:txBody>
      </p:sp>
      <p:sp>
        <p:nvSpPr>
          <p:cNvPr id="15" name="Content Placeholder 2">
            <a:extLst>
              <a:ext uri="{FF2B5EF4-FFF2-40B4-BE49-F238E27FC236}">
                <a16:creationId xmlns:a16="http://schemas.microsoft.com/office/drawing/2014/main" id="{8653E4DC-128A-4713-9A44-7CCFCF3AFF2C}"/>
              </a:ext>
            </a:extLst>
          </p:cNvPr>
          <p:cNvSpPr>
            <a:spLocks noGrp="1"/>
          </p:cNvSpPr>
          <p:nvPr>
            <p:ph sz="half" idx="32"/>
          </p:nvPr>
        </p:nvSpPr>
        <p:spPr>
          <a:xfrm>
            <a:off x="3425967" y="750182"/>
            <a:ext cx="2573356" cy="5357636"/>
          </a:xfrm>
          <a:solidFill>
            <a:schemeClr val="accent2"/>
          </a:solidFill>
        </p:spPr>
        <p:txBody>
          <a:bodyPr lIns="144000" tIns="90000" rIns="144000" bIns="90000" anchor="t" anchorCtr="0"/>
          <a:lstStyle>
            <a:lvl1pPr>
              <a:defRPr sz="2000" b="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lassholder for innhold 1">
            <a:extLst>
              <a:ext uri="{FF2B5EF4-FFF2-40B4-BE49-F238E27FC236}">
                <a16:creationId xmlns:a16="http://schemas.microsoft.com/office/drawing/2014/main" id="{1343B480-9E8A-43C4-A82D-03E098F947C0}"/>
              </a:ext>
            </a:extLst>
          </p:cNvPr>
          <p:cNvSpPr>
            <a:spLocks noGrp="1"/>
          </p:cNvSpPr>
          <p:nvPr>
            <p:ph sz="quarter" idx="33"/>
          </p:nvPr>
        </p:nvSpPr>
        <p:spPr>
          <a:xfrm>
            <a:off x="8430981" y="3061054"/>
            <a:ext cx="882765" cy="743036"/>
          </a:xfrm>
          <a:prstGeom prst="rect">
            <a:avLst/>
          </a:prstGeom>
        </p:spPr>
        <p:txBody>
          <a:bodyPr lIns="0" tIns="0" rIns="0" bIns="0" anchor="ctr" anchorCtr="0"/>
          <a:lstStyle>
            <a:lvl1pPr marL="0" indent="0" algn="ctr">
              <a:spcBef>
                <a:spcPts val="0"/>
              </a:spcBef>
              <a:buNone/>
              <a:defRPr sz="1000" b="1">
                <a:solidFill>
                  <a:schemeClr val="bg1"/>
                </a:solidFill>
                <a:latin typeface="Calibri" panose="020F0502020204030204" pitchFamily="34" charset="0"/>
                <a:cs typeface="Calibri" panose="020F0502020204030204" pitchFamily="34" charset="0"/>
              </a:defRPr>
            </a:lvl1pPr>
            <a:lvl2pPr marL="228646" indent="0">
              <a:buNone/>
              <a:defRPr/>
            </a:lvl2pPr>
            <a:lvl3pPr marL="396079" indent="0">
              <a:buNone/>
              <a:defRPr/>
            </a:lvl3pPr>
            <a:lvl4pPr marL="594118" indent="0">
              <a:buNone/>
              <a:defRPr/>
            </a:lvl4pPr>
          </a:lstStyle>
          <a:p>
            <a:pPr lvl="0"/>
            <a:r>
              <a:rPr lang="en-US"/>
              <a:t>Edit Master text styles</a:t>
            </a:r>
          </a:p>
        </p:txBody>
      </p:sp>
      <p:sp>
        <p:nvSpPr>
          <p:cNvPr id="18" name="Plassholder for tekst 10">
            <a:extLst>
              <a:ext uri="{FF2B5EF4-FFF2-40B4-BE49-F238E27FC236}">
                <a16:creationId xmlns:a16="http://schemas.microsoft.com/office/drawing/2014/main" id="{56B06E5B-200A-43BB-8B56-21F1084BBA65}"/>
              </a:ext>
            </a:extLst>
          </p:cNvPr>
          <p:cNvSpPr>
            <a:spLocks noGrp="1"/>
          </p:cNvSpPr>
          <p:nvPr>
            <p:ph type="body" sz="quarter" idx="16"/>
          </p:nvPr>
        </p:nvSpPr>
        <p:spPr>
          <a:xfrm>
            <a:off x="640163" y="3438000"/>
            <a:ext cx="2560654" cy="319919"/>
          </a:xfrm>
        </p:spPr>
        <p:txBody>
          <a:bodyPr>
            <a:noAutofit/>
          </a:bodyPr>
          <a:lstStyle>
            <a:lvl1pPr marL="0" indent="0" algn="l">
              <a:buNone/>
              <a:defRPr sz="2000">
                <a:solidFill>
                  <a:srgbClr val="001639"/>
                </a:solidFill>
              </a:defRPr>
            </a:lvl1pPr>
          </a:lstStyle>
          <a:p>
            <a:pPr lvl="0"/>
            <a:r>
              <a:rPr lang="en-US"/>
              <a:t>Edit Master text styles</a:t>
            </a:r>
          </a:p>
        </p:txBody>
      </p:sp>
      <p:sp>
        <p:nvSpPr>
          <p:cNvPr id="21" name="Plassholder for tekst 3">
            <a:extLst>
              <a:ext uri="{FF2B5EF4-FFF2-40B4-BE49-F238E27FC236}">
                <a16:creationId xmlns:a16="http://schemas.microsoft.com/office/drawing/2014/main" id="{3D681719-F6C9-4307-8387-1F514F5FEED1}"/>
              </a:ext>
            </a:extLst>
          </p:cNvPr>
          <p:cNvSpPr>
            <a:spLocks noGrp="1"/>
          </p:cNvSpPr>
          <p:nvPr>
            <p:ph type="body" sz="quarter" idx="34" hasCustomPrompt="1"/>
          </p:nvPr>
        </p:nvSpPr>
        <p:spPr>
          <a:xfrm>
            <a:off x="640163" y="2126974"/>
            <a:ext cx="2569543" cy="1349550"/>
          </a:xfrm>
        </p:spPr>
        <p:txBody>
          <a:bodyPr anchor="b" anchorCtr="0">
            <a:normAutofit/>
          </a:bodyPr>
          <a:lstStyle>
            <a:lvl1pPr marL="0" marR="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kumimoji="0" lang="en-GB" sz="3001" b="1" i="0" u="none" strike="noStrike" kern="1200" cap="none" spc="0" normalizeH="0" baseline="0" noProof="0" smtClean="0">
                <a:ln>
                  <a:noFill/>
                </a:ln>
                <a:solidFill>
                  <a:srgbClr val="001639"/>
                </a:solidFill>
                <a:effectLst/>
                <a:uLnTx/>
                <a:uFillTx/>
                <a:latin typeface="Calibri" panose="020F0502020204030204" pitchFamily="34" charset="0"/>
                <a:cs typeface="Calibri" panose="020F0502020204030204" pitchFamily="34" charset="0"/>
              </a:defRPr>
            </a:lvl1pPr>
          </a:lstStyle>
          <a:p>
            <a:pPr marL="0" marR="0" lvl="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a:pP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Title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three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lines maximum</a:t>
            </a:r>
          </a:p>
        </p:txBody>
      </p:sp>
    </p:spTree>
    <p:extLst>
      <p:ext uri="{BB962C8B-B14F-4D97-AF65-F5344CB8AC3E}">
        <p14:creationId xmlns:p14="http://schemas.microsoft.com/office/powerpoint/2010/main" val="367681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ecial slice five pictures">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B8A30FB1-9E28-46D9-B4EB-B2FC145DAAB1}"/>
              </a:ext>
            </a:extLst>
          </p:cNvPr>
          <p:cNvSpPr>
            <a:spLocks noGrp="1"/>
          </p:cNvSpPr>
          <p:nvPr>
            <p:ph type="pic" sz="quarter" idx="35"/>
          </p:nvPr>
        </p:nvSpPr>
        <p:spPr>
          <a:xfrm>
            <a:off x="6197771" y="3536566"/>
            <a:ext cx="2573356" cy="2576412"/>
          </a:xfrm>
          <a:prstGeom prst="rect">
            <a:avLst/>
          </a:prstGeom>
          <a:solidFill>
            <a:schemeClr val="accent2"/>
          </a:solidFill>
        </p:spPr>
        <p:txBody>
          <a:bodyPr lIns="144000" tIns="90000" rIns="144000" bIns="90000"/>
          <a:lstStyle/>
          <a:p>
            <a:r>
              <a:rPr lang="en-US"/>
              <a:t>Click icon to add picture</a:t>
            </a:r>
            <a:endParaRPr lang="nb-NO"/>
          </a:p>
        </p:txBody>
      </p:sp>
      <p:sp>
        <p:nvSpPr>
          <p:cNvPr id="5" name="Plassholder for bilde 4">
            <a:extLst>
              <a:ext uri="{FF2B5EF4-FFF2-40B4-BE49-F238E27FC236}">
                <a16:creationId xmlns:a16="http://schemas.microsoft.com/office/drawing/2014/main" id="{A1CD2809-5CF5-4AC7-97B5-0B15949F0D9F}"/>
              </a:ext>
            </a:extLst>
          </p:cNvPr>
          <p:cNvSpPr>
            <a:spLocks noGrp="1"/>
          </p:cNvSpPr>
          <p:nvPr>
            <p:ph type="pic" sz="quarter" idx="36"/>
          </p:nvPr>
        </p:nvSpPr>
        <p:spPr>
          <a:xfrm>
            <a:off x="6197771" y="750181"/>
            <a:ext cx="2573356" cy="2576412"/>
          </a:xfrm>
          <a:prstGeom prst="rect">
            <a:avLst/>
          </a:prstGeom>
          <a:solidFill>
            <a:schemeClr val="accent2"/>
          </a:solidFill>
        </p:spPr>
        <p:txBody>
          <a:bodyPr lIns="144000" tIns="90000" rIns="144000" bIns="90000"/>
          <a:lstStyle/>
          <a:p>
            <a:r>
              <a:rPr lang="en-US"/>
              <a:t>Click icon to add picture</a:t>
            </a:r>
            <a:endParaRPr lang="nb-NO"/>
          </a:p>
        </p:txBody>
      </p:sp>
      <p:sp>
        <p:nvSpPr>
          <p:cNvPr id="16" name="Plassholder for bilde 15">
            <a:extLst>
              <a:ext uri="{FF2B5EF4-FFF2-40B4-BE49-F238E27FC236}">
                <a16:creationId xmlns:a16="http://schemas.microsoft.com/office/drawing/2014/main" id="{EE28B525-B554-47FD-AB30-78CF98C5AE62}"/>
              </a:ext>
            </a:extLst>
          </p:cNvPr>
          <p:cNvSpPr>
            <a:spLocks noGrp="1"/>
          </p:cNvSpPr>
          <p:nvPr>
            <p:ph type="pic" sz="quarter" idx="38"/>
          </p:nvPr>
        </p:nvSpPr>
        <p:spPr>
          <a:xfrm>
            <a:off x="8978482" y="3536566"/>
            <a:ext cx="2573356" cy="2576412"/>
          </a:xfrm>
          <a:prstGeom prst="rect">
            <a:avLst/>
          </a:prstGeom>
          <a:solidFill>
            <a:schemeClr val="accent2"/>
          </a:solidFill>
        </p:spPr>
        <p:txBody>
          <a:bodyPr lIns="144000" tIns="90000" rIns="144000" bIns="90000"/>
          <a:lstStyle/>
          <a:p>
            <a:r>
              <a:rPr lang="en-US"/>
              <a:t>Click icon to add picture</a:t>
            </a:r>
            <a:endParaRPr lang="nb-NO"/>
          </a:p>
        </p:txBody>
      </p:sp>
      <p:sp>
        <p:nvSpPr>
          <p:cNvPr id="9" name="Plassholder for bilde 8">
            <a:extLst>
              <a:ext uri="{FF2B5EF4-FFF2-40B4-BE49-F238E27FC236}">
                <a16:creationId xmlns:a16="http://schemas.microsoft.com/office/drawing/2014/main" id="{8B08171A-3F05-4809-B352-427F985217F6}"/>
              </a:ext>
            </a:extLst>
          </p:cNvPr>
          <p:cNvSpPr>
            <a:spLocks noGrp="1"/>
          </p:cNvSpPr>
          <p:nvPr>
            <p:ph type="pic" sz="quarter" idx="37"/>
          </p:nvPr>
        </p:nvSpPr>
        <p:spPr>
          <a:xfrm>
            <a:off x="8978482" y="750181"/>
            <a:ext cx="2573356" cy="2576412"/>
          </a:xfrm>
          <a:prstGeom prst="rect">
            <a:avLst/>
          </a:prstGeom>
          <a:solidFill>
            <a:schemeClr val="accent2"/>
          </a:solidFill>
        </p:spPr>
        <p:txBody>
          <a:bodyPr lIns="144000" tIns="90000" rIns="144000" bIns="90000"/>
          <a:lstStyle/>
          <a:p>
            <a:r>
              <a:rPr lang="en-US"/>
              <a:t>Click icon to add picture</a:t>
            </a:r>
            <a:endParaRPr lang="nb-NO"/>
          </a:p>
        </p:txBody>
      </p:sp>
      <p:sp>
        <p:nvSpPr>
          <p:cNvPr id="4" name="Plassholder for tekst 3">
            <a:extLst>
              <a:ext uri="{FF2B5EF4-FFF2-40B4-BE49-F238E27FC236}">
                <a16:creationId xmlns:a16="http://schemas.microsoft.com/office/drawing/2014/main" id="{C9391D84-3634-4B22-8A41-39B73459405D}"/>
              </a:ext>
            </a:extLst>
          </p:cNvPr>
          <p:cNvSpPr>
            <a:spLocks noGrp="1"/>
          </p:cNvSpPr>
          <p:nvPr>
            <p:ph type="body" sz="quarter" idx="30" hasCustomPrompt="1"/>
          </p:nvPr>
        </p:nvSpPr>
        <p:spPr>
          <a:xfrm>
            <a:off x="7747942" y="2304060"/>
            <a:ext cx="2249912" cy="2249879"/>
          </a:xfrm>
          <a:prstGeom prst="rect">
            <a:avLst/>
          </a:prstGeom>
          <a:blipFill>
            <a:blip r:embed="rId2"/>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4" name="Text Placeholder 16">
            <a:extLst>
              <a:ext uri="{FF2B5EF4-FFF2-40B4-BE49-F238E27FC236}">
                <a16:creationId xmlns:a16="http://schemas.microsoft.com/office/drawing/2014/main" id="{466D157E-A39B-4C79-AED7-D92719C90527}"/>
              </a:ext>
            </a:extLst>
          </p:cNvPr>
          <p:cNvSpPr>
            <a:spLocks noGrp="1" noChangeAspect="1"/>
          </p:cNvSpPr>
          <p:nvPr>
            <p:ph type="body" sz="quarter" idx="28" hasCustomPrompt="1"/>
          </p:nvPr>
        </p:nvSpPr>
        <p:spPr>
          <a:xfrm rot="2700000">
            <a:off x="8280702" y="2831264"/>
            <a:ext cx="1205775" cy="1205793"/>
          </a:xfrm>
          <a:solidFill>
            <a:srgbClr val="001639"/>
          </a:solidFill>
        </p:spPr>
        <p:txBody>
          <a:bodyPr/>
          <a:lstStyle>
            <a:lvl1pPr marL="0" indent="0" rtl="0">
              <a:buNone/>
              <a:tabLst>
                <a:tab pos="400130" algn="l"/>
              </a:tabLst>
              <a:defRPr sz="100">
                <a:solidFill>
                  <a:schemeClr val="bg1"/>
                </a:solidFill>
              </a:defRPr>
            </a:lvl1pPr>
          </a:lstStyle>
          <a:p>
            <a:pPr lvl="0"/>
            <a:r>
              <a:rPr lang="nb-NO" dirty="0"/>
              <a:t> </a:t>
            </a:r>
            <a:endParaRPr lang="en-GB" dirty="0"/>
          </a:p>
        </p:txBody>
      </p:sp>
      <p:sp>
        <p:nvSpPr>
          <p:cNvPr id="17" name="Plassholder for innhold 1">
            <a:extLst>
              <a:ext uri="{FF2B5EF4-FFF2-40B4-BE49-F238E27FC236}">
                <a16:creationId xmlns:a16="http://schemas.microsoft.com/office/drawing/2014/main" id="{1343B480-9E8A-43C4-A82D-03E098F947C0}"/>
              </a:ext>
            </a:extLst>
          </p:cNvPr>
          <p:cNvSpPr>
            <a:spLocks noGrp="1"/>
          </p:cNvSpPr>
          <p:nvPr>
            <p:ph sz="quarter" idx="33"/>
          </p:nvPr>
        </p:nvSpPr>
        <p:spPr>
          <a:xfrm>
            <a:off x="8430981" y="3061054"/>
            <a:ext cx="882765" cy="743036"/>
          </a:xfrm>
          <a:prstGeom prst="rect">
            <a:avLst/>
          </a:prstGeom>
        </p:spPr>
        <p:txBody>
          <a:bodyPr lIns="0" tIns="0" rIns="0" bIns="0" anchor="ctr" anchorCtr="0"/>
          <a:lstStyle>
            <a:lvl1pPr marL="0" indent="0" algn="ctr">
              <a:spcBef>
                <a:spcPts val="0"/>
              </a:spcBef>
              <a:buNone/>
              <a:defRPr sz="1000" b="1">
                <a:solidFill>
                  <a:schemeClr val="bg1"/>
                </a:solidFill>
                <a:latin typeface="Calibri" panose="020F0502020204030204" pitchFamily="34" charset="0"/>
                <a:cs typeface="Calibri" panose="020F0502020204030204" pitchFamily="34" charset="0"/>
              </a:defRPr>
            </a:lvl1pPr>
            <a:lvl2pPr marL="228646" indent="0">
              <a:buNone/>
              <a:defRPr/>
            </a:lvl2pPr>
            <a:lvl3pPr marL="396079" indent="0">
              <a:buNone/>
              <a:defRPr/>
            </a:lvl3pPr>
            <a:lvl4pPr marL="594118" indent="0">
              <a:buNone/>
              <a:defRPr/>
            </a:lvl4pPr>
          </a:lstStyle>
          <a:p>
            <a:pPr lvl="0"/>
            <a:r>
              <a:rPr lang="en-US"/>
              <a:t>Edit Master text styles</a:t>
            </a:r>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2" name="Plassholder for bilde 1">
            <a:extLst>
              <a:ext uri="{FF2B5EF4-FFF2-40B4-BE49-F238E27FC236}">
                <a16:creationId xmlns:a16="http://schemas.microsoft.com/office/drawing/2014/main" id="{478DDC0E-9B55-4A8C-BE53-8DA0708D506A}"/>
              </a:ext>
            </a:extLst>
          </p:cNvPr>
          <p:cNvSpPr>
            <a:spLocks noGrp="1"/>
          </p:cNvSpPr>
          <p:nvPr>
            <p:ph type="pic" sz="quarter" idx="34"/>
          </p:nvPr>
        </p:nvSpPr>
        <p:spPr>
          <a:xfrm>
            <a:off x="3425967" y="750182"/>
            <a:ext cx="2573356" cy="5357636"/>
          </a:xfrm>
          <a:prstGeom prst="rect">
            <a:avLst/>
          </a:prstGeom>
          <a:solidFill>
            <a:schemeClr val="accent2"/>
          </a:solidFill>
        </p:spPr>
        <p:txBody>
          <a:bodyPr lIns="144000" tIns="90000" rIns="144000" bIns="90000"/>
          <a:lstStyle/>
          <a:p>
            <a:r>
              <a:rPr lang="en-US"/>
              <a:t>Click icon to add picture</a:t>
            </a:r>
            <a:endParaRPr lang="nb-NO"/>
          </a:p>
        </p:txBody>
      </p:sp>
      <p:sp>
        <p:nvSpPr>
          <p:cNvPr id="15" name="Plassholder for tekst 10">
            <a:extLst>
              <a:ext uri="{FF2B5EF4-FFF2-40B4-BE49-F238E27FC236}">
                <a16:creationId xmlns:a16="http://schemas.microsoft.com/office/drawing/2014/main" id="{C474A60D-5302-4581-8F4F-0B83074EE90C}"/>
              </a:ext>
            </a:extLst>
          </p:cNvPr>
          <p:cNvSpPr>
            <a:spLocks noGrp="1"/>
          </p:cNvSpPr>
          <p:nvPr>
            <p:ph type="body" sz="quarter" idx="16"/>
          </p:nvPr>
        </p:nvSpPr>
        <p:spPr>
          <a:xfrm>
            <a:off x="640163" y="3438000"/>
            <a:ext cx="2560654" cy="319919"/>
          </a:xfrm>
        </p:spPr>
        <p:txBody>
          <a:bodyPr>
            <a:noAutofit/>
          </a:bodyPr>
          <a:lstStyle>
            <a:lvl1pPr marL="0" indent="0" algn="l">
              <a:buNone/>
              <a:defRPr sz="2000">
                <a:solidFill>
                  <a:srgbClr val="001639"/>
                </a:solidFill>
              </a:defRPr>
            </a:lvl1pPr>
          </a:lstStyle>
          <a:p>
            <a:pPr lvl="0"/>
            <a:r>
              <a:rPr lang="en-US"/>
              <a:t>Edit Master text styles</a:t>
            </a:r>
          </a:p>
        </p:txBody>
      </p:sp>
      <p:sp>
        <p:nvSpPr>
          <p:cNvPr id="20" name="Plassholder for tekst 3">
            <a:extLst>
              <a:ext uri="{FF2B5EF4-FFF2-40B4-BE49-F238E27FC236}">
                <a16:creationId xmlns:a16="http://schemas.microsoft.com/office/drawing/2014/main" id="{D3D77729-22E6-4E29-9F11-7E929AD25E71}"/>
              </a:ext>
            </a:extLst>
          </p:cNvPr>
          <p:cNvSpPr>
            <a:spLocks noGrp="1"/>
          </p:cNvSpPr>
          <p:nvPr>
            <p:ph type="body" sz="quarter" idx="39" hasCustomPrompt="1"/>
          </p:nvPr>
        </p:nvSpPr>
        <p:spPr>
          <a:xfrm>
            <a:off x="640163" y="2126974"/>
            <a:ext cx="2569543" cy="1349550"/>
          </a:xfrm>
        </p:spPr>
        <p:txBody>
          <a:bodyPr anchor="b" anchorCtr="0">
            <a:normAutofit/>
          </a:bodyPr>
          <a:lstStyle>
            <a:lvl1pPr marL="0" marR="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kumimoji="0" lang="en-GB" sz="3001" b="1" i="0" u="none" strike="noStrike" kern="1200" cap="none" spc="0" normalizeH="0" baseline="0" noProof="0" smtClean="0">
                <a:ln>
                  <a:noFill/>
                </a:ln>
                <a:solidFill>
                  <a:srgbClr val="001639"/>
                </a:solidFill>
                <a:effectLst/>
                <a:uLnTx/>
                <a:uFillTx/>
                <a:latin typeface="Calibri" panose="020F0502020204030204" pitchFamily="34" charset="0"/>
                <a:cs typeface="Calibri" panose="020F0502020204030204" pitchFamily="34" charset="0"/>
              </a:defRPr>
            </a:lvl1pPr>
          </a:lstStyle>
          <a:p>
            <a:pPr marL="0" marR="0" lvl="0" indent="0" algn="l" defTabSz="914446" rtl="0" eaLnBrk="1" fontAlgn="auto" latinLnBrk="0" hangingPunct="1">
              <a:lnSpc>
                <a:spcPct val="90000"/>
              </a:lnSpc>
              <a:spcBef>
                <a:spcPts val="0"/>
              </a:spcBef>
              <a:spcAft>
                <a:spcPts val="0"/>
              </a:spcAft>
              <a:buClrTx/>
              <a:buSzPct val="80000"/>
              <a:buFont typeface="Wingdings" panose="05000000000000000000" pitchFamily="2" charset="2"/>
              <a:buNone/>
              <a:tabLst/>
              <a:defRPr/>
            </a:pP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Title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three</a:t>
            </a:r>
            <a:r>
              <a:rPr kumimoji="0" lang="nb-NO"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 </a:t>
            </a:r>
            <a:r>
              <a:rPr kumimoji="0" lang="en-GB" sz="3001" b="1" i="0" u="none" strike="noStrike" kern="1200" cap="none" spc="0" normalizeH="0" baseline="0" noProof="0" dirty="0">
                <a:ln>
                  <a:noFill/>
                </a:ln>
                <a:solidFill>
                  <a:srgbClr val="001639"/>
                </a:solidFill>
                <a:effectLst/>
                <a:uLnTx/>
                <a:uFillTx/>
                <a:latin typeface="Calibri" panose="020F0502020204030204" pitchFamily="34" charset="0"/>
                <a:ea typeface="+mj-ea"/>
                <a:cs typeface="Calibri" panose="020F0502020204030204" pitchFamily="34" charset="0"/>
              </a:rPr>
              <a:t>lines maximum</a:t>
            </a:r>
          </a:p>
        </p:txBody>
      </p:sp>
    </p:spTree>
    <p:extLst>
      <p:ext uri="{BB962C8B-B14F-4D97-AF65-F5344CB8AC3E}">
        <p14:creationId xmlns:p14="http://schemas.microsoft.com/office/powerpoint/2010/main" val="250364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3">
    <p:bg>
      <p:bgPr>
        <a:solidFill>
          <a:schemeClr val="bg1"/>
        </a:solidFill>
        <a:effectLst/>
      </p:bgPr>
    </p:bg>
    <p:spTree>
      <p:nvGrpSpPr>
        <p:cNvPr id="1" name=""/>
        <p:cNvGrpSpPr/>
        <p:nvPr/>
      </p:nvGrpSpPr>
      <p:grpSpPr>
        <a:xfrm>
          <a:off x="0" y="0"/>
          <a:ext cx="0" cy="0"/>
          <a:chOff x="0" y="0"/>
          <a:chExt cx="0" cy="0"/>
        </a:xfrm>
      </p:grpSpPr>
      <p:pic>
        <p:nvPicPr>
          <p:cNvPr id="4" name="Bilde 3" descr="Et bilde som inneholder innendørs&#10;&#10;Beskrivelse som er generert med høy visshet">
            <a:extLst>
              <a:ext uri="{FF2B5EF4-FFF2-40B4-BE49-F238E27FC236}">
                <a16:creationId xmlns:a16="http://schemas.microsoft.com/office/drawing/2014/main" id="{26C97B1B-8FEA-45A2-9E61-B42B8E208C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882" b="11843"/>
          <a:stretch/>
        </p:blipFill>
        <p:spPr>
          <a:xfrm rot="10800000">
            <a:off x="-4" y="750652"/>
            <a:ext cx="12192001" cy="5354904"/>
          </a:xfrm>
          <a:prstGeom prst="rect">
            <a:avLst/>
          </a:prstGeom>
        </p:spPr>
      </p:pic>
      <p:sp>
        <p:nvSpPr>
          <p:cNvPr id="11" name="Plassholder for tekst 10">
            <a:extLst>
              <a:ext uri="{FF2B5EF4-FFF2-40B4-BE49-F238E27FC236}">
                <a16:creationId xmlns:a16="http://schemas.microsoft.com/office/drawing/2014/main" id="{513C89F0-E15A-4371-9370-288DBE8E17E5}"/>
              </a:ext>
            </a:extLst>
          </p:cNvPr>
          <p:cNvSpPr>
            <a:spLocks noGrp="1"/>
          </p:cNvSpPr>
          <p:nvPr>
            <p:ph type="body" sz="quarter" idx="11" hasCustomPrompt="1"/>
          </p:nvPr>
        </p:nvSpPr>
        <p:spPr>
          <a:xfrm>
            <a:off x="1819512" y="750657"/>
            <a:ext cx="4377307" cy="5391063"/>
          </a:xfrm>
          <a:solidFill>
            <a:schemeClr val="bg1"/>
          </a:solidFill>
        </p:spPr>
        <p:txBody>
          <a:bodyPr anchor="b" anchorCtr="0"/>
          <a:lstStyle>
            <a:lvl1pPr marL="0" indent="0" algn="ctr">
              <a:lnSpc>
                <a:spcPct val="120000"/>
              </a:lnSpc>
              <a:spcBef>
                <a:spcPts val="0"/>
              </a:spcBef>
              <a:buNone/>
              <a:defRPr sz="1400">
                <a:solidFill>
                  <a:srgbClr val="737B92"/>
                </a:solidFill>
                <a:latin typeface="Calibri" panose="020F0502020204030204" pitchFamily="34" charset="0"/>
                <a:cs typeface="Calibri" panose="020F0502020204030204" pitchFamily="34" charset="0"/>
              </a:defRPr>
            </a:lvl1pPr>
          </a:lstStyle>
          <a:p>
            <a:pPr lvl="0"/>
            <a:r>
              <a:rPr lang="en-GB" dirty="0"/>
              <a:t>Name, title</a:t>
            </a:r>
          </a:p>
        </p:txBody>
      </p:sp>
      <p:sp>
        <p:nvSpPr>
          <p:cNvPr id="3" name="Subtitle 2"/>
          <p:cNvSpPr>
            <a:spLocks noGrp="1"/>
          </p:cNvSpPr>
          <p:nvPr>
            <p:ph type="subTitle" idx="1" hasCustomPrompt="1"/>
          </p:nvPr>
        </p:nvSpPr>
        <p:spPr>
          <a:xfrm>
            <a:off x="2167220" y="2675466"/>
            <a:ext cx="3694641" cy="215468"/>
          </a:xfrm>
        </p:spPr>
        <p:txBody>
          <a:bodyPr wrap="square" anchor="b" anchorCtr="0">
            <a:spAutoFit/>
          </a:bodyPr>
          <a:lstStyle>
            <a:lvl1pPr marL="0" indent="0" algn="ctr">
              <a:buNone/>
              <a:defRPr sz="1400" cap="all" spc="105" baseline="0">
                <a:solidFill>
                  <a:srgbClr val="737B92"/>
                </a:solidFill>
                <a:latin typeface="Calibri" panose="020F0502020204030204" pitchFamily="34" charset="0"/>
                <a:cs typeface="Calibri" panose="020F0502020204030204" pitchFamily="34"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dirty="0"/>
              <a:t>SUBHEADLINE OPTIONAL</a:t>
            </a:r>
            <a:endParaRPr lang="en-US" dirty="0"/>
          </a:p>
        </p:txBody>
      </p:sp>
      <p:sp>
        <p:nvSpPr>
          <p:cNvPr id="7" name="Plassholder for dato 6">
            <a:extLst>
              <a:ext uri="{FF2B5EF4-FFF2-40B4-BE49-F238E27FC236}">
                <a16:creationId xmlns:a16="http://schemas.microsoft.com/office/drawing/2014/main" id="{72D8ABB5-89AD-4352-86DD-7884121D9C1C}"/>
              </a:ext>
            </a:extLst>
          </p:cNvPr>
          <p:cNvSpPr>
            <a:spLocks noGrp="1"/>
          </p:cNvSpPr>
          <p:nvPr>
            <p:ph type="dt" sz="half" idx="10"/>
          </p:nvPr>
        </p:nvSpPr>
        <p:spPr>
          <a:xfrm>
            <a:off x="2167220" y="3943998"/>
            <a:ext cx="3694641" cy="307777"/>
          </a:xfrm>
          <a:prstGeom prst="rect">
            <a:avLst/>
          </a:prstGeom>
        </p:spPr>
        <p:txBody>
          <a:bodyPr>
            <a:spAutoFit/>
          </a:bodyPr>
          <a:lstStyle>
            <a:lvl1pPr algn="ctr">
              <a:defRPr sz="1400">
                <a:solidFill>
                  <a:srgbClr val="737B92"/>
                </a:solidFill>
                <a:latin typeface="Calibri" panose="020F0502020204030204" pitchFamily="34" charset="0"/>
                <a:cs typeface="Calibri" panose="020F0502020204030204" pitchFamily="34" charset="0"/>
              </a:defRPr>
            </a:lvl1pPr>
          </a:lstStyle>
          <a:p>
            <a:fld id="{2B7489E5-72CC-4085-8A48-F641872D3FF9}" type="datetime1">
              <a:rPr lang="en-GB" smtClean="0"/>
              <a:pPr/>
              <a:t>10/10/2022</a:t>
            </a:fld>
            <a:endParaRPr lang="nb-NO" dirty="0"/>
          </a:p>
        </p:txBody>
      </p:sp>
      <p:sp>
        <p:nvSpPr>
          <p:cNvPr id="17" name="Plassholder for tekst 16">
            <a:extLst>
              <a:ext uri="{FF2B5EF4-FFF2-40B4-BE49-F238E27FC236}">
                <a16:creationId xmlns:a16="http://schemas.microsoft.com/office/drawing/2014/main" id="{0C8889AD-DC82-4F54-A1BF-028A74664369}"/>
              </a:ext>
            </a:extLst>
          </p:cNvPr>
          <p:cNvSpPr>
            <a:spLocks noGrp="1"/>
          </p:cNvSpPr>
          <p:nvPr>
            <p:ph type="body" sz="quarter" idx="13" hasCustomPrompt="1"/>
          </p:nvPr>
        </p:nvSpPr>
        <p:spPr>
          <a:xfrm>
            <a:off x="3599529" y="750798"/>
            <a:ext cx="826117" cy="829153"/>
          </a:xfrm>
          <a:prstGeom prst="rect">
            <a:avLst/>
          </a:prstGeom>
          <a:blipFill>
            <a:blip r:embed="rId3"/>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0" name="Plassholder for tekst 2">
            <a:extLst>
              <a:ext uri="{FF2B5EF4-FFF2-40B4-BE49-F238E27FC236}">
                <a16:creationId xmlns:a16="http://schemas.microsoft.com/office/drawing/2014/main" id="{A177778B-3F56-42E4-A061-05619FDB16BE}"/>
              </a:ext>
            </a:extLst>
          </p:cNvPr>
          <p:cNvSpPr>
            <a:spLocks noGrp="1"/>
          </p:cNvSpPr>
          <p:nvPr>
            <p:ph type="body" sz="quarter" idx="14"/>
          </p:nvPr>
        </p:nvSpPr>
        <p:spPr>
          <a:xfrm>
            <a:off x="2167220" y="3088539"/>
            <a:ext cx="3694641" cy="936117"/>
          </a:xfrm>
        </p:spPr>
        <p:txBody>
          <a:bodyPr lIns="0" tIns="0" rIns="0" bIns="0">
            <a:normAutofit/>
          </a:bodyPr>
          <a:lstStyle>
            <a:lvl1pPr marL="0" indent="0" algn="ctr">
              <a:lnSpc>
                <a:spcPct val="88000"/>
              </a:lnSpc>
              <a:buNone/>
              <a:defRPr sz="3000" b="1">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pic>
        <p:nvPicPr>
          <p:cNvPr id="9" name="Bilde 8" descr="Et bilde som inneholder objekt&#10;&#10;Beskrivelse som er generert med høy visshet">
            <a:extLst>
              <a:ext uri="{FF2B5EF4-FFF2-40B4-BE49-F238E27FC236}">
                <a16:creationId xmlns:a16="http://schemas.microsoft.com/office/drawing/2014/main" id="{A3B8B21F-4FDF-4E0A-9BF6-0FE65EE9253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518514"/>
            <a:ext cx="12192000" cy="2339486"/>
          </a:xfrm>
          <a:prstGeom prst="rect">
            <a:avLst/>
          </a:prstGeom>
        </p:spPr>
      </p:pic>
      <p:sp>
        <p:nvSpPr>
          <p:cNvPr id="13" name="TekstSylinder 12">
            <a:extLst>
              <a:ext uri="{FF2B5EF4-FFF2-40B4-BE49-F238E27FC236}">
                <a16:creationId xmlns:a16="http://schemas.microsoft.com/office/drawing/2014/main" id="{677AFB21-1083-4C70-8623-364214221F21}"/>
              </a:ext>
            </a:extLst>
          </p:cNvPr>
          <p:cNvSpPr txBox="1"/>
          <p:nvPr userDrawn="1"/>
        </p:nvSpPr>
        <p:spPr>
          <a:xfrm>
            <a:off x="1819512" y="6367463"/>
            <a:ext cx="4377307" cy="317074"/>
          </a:xfrm>
          <a:prstGeom prst="rect">
            <a:avLst/>
          </a:prstGeom>
          <a:noFill/>
        </p:spPr>
        <p:txBody>
          <a:bodyPr wrap="square" lIns="144000" rIns="144000" rtlCol="0">
            <a:spAutoFit/>
          </a:bodyPr>
          <a:lstStyle/>
          <a:p>
            <a:pPr algn="ctr">
              <a:lnSpc>
                <a:spcPct val="110000"/>
              </a:lnSpc>
            </a:pPr>
            <a:r>
              <a:rPr lang="en-GB" sz="450" b="1" i="0" kern="1200" spc="20" baseline="0" dirty="0">
                <a:solidFill>
                  <a:srgbClr val="001639"/>
                </a:solidFill>
                <a:effectLst/>
                <a:latin typeface="Calibri" panose="020F0502020204030204" pitchFamily="34" charset="0"/>
                <a:ea typeface="+mn-ea"/>
                <a:cs typeface="Calibri" panose="020F0502020204030204" pitchFamily="34" charset="0"/>
              </a:rPr>
              <a:t>KONGSBERG PROPRIETARY:  </a:t>
            </a:r>
            <a:r>
              <a:rPr lang="en-GB" sz="450" b="0" i="0" kern="1200" spc="20" baseline="0" dirty="0">
                <a:solidFill>
                  <a:srgbClr val="001639"/>
                </a:solidFill>
                <a:effectLst/>
                <a:latin typeface="Calibri" panose="020F0502020204030204" pitchFamily="34" charset="0"/>
                <a:ea typeface="+mn-ea"/>
                <a:cs typeface="Calibri" panose="020F0502020204030204" pitchFamily="34" charset="0"/>
              </a:rPr>
              <a:t>This document contains KONGSBERG information which is proprietary and confidential. Any disclosure, copying, distribution or use is prohibited if not otherwise explicitly agreed with KONGSBERG in writing. Any authorised reproduction in whole or in part, must include this legend. </a:t>
            </a:r>
            <a:br>
              <a:rPr lang="en-GB" sz="450" b="0" i="0" kern="1200" spc="20" baseline="0" dirty="0">
                <a:solidFill>
                  <a:srgbClr val="001639"/>
                </a:solidFill>
                <a:effectLst/>
                <a:latin typeface="Calibri" panose="020F0502020204030204" pitchFamily="34" charset="0"/>
                <a:ea typeface="+mn-ea"/>
                <a:cs typeface="Calibri" panose="020F0502020204030204" pitchFamily="34" charset="0"/>
              </a:rPr>
            </a:br>
            <a:r>
              <a:rPr lang="en-GB" sz="450" b="0" i="0" kern="1200" spc="20" baseline="0" dirty="0">
                <a:solidFill>
                  <a:srgbClr val="001639"/>
                </a:solidFill>
                <a:effectLst/>
                <a:latin typeface="Calibri" panose="020F0502020204030204" pitchFamily="34" charset="0"/>
                <a:ea typeface="+mn-ea"/>
                <a:cs typeface="Calibri" panose="020F0502020204030204" pitchFamily="34" charset="0"/>
              </a:rPr>
              <a:t>© 2018 KONGSBERG – All rights reserved</a:t>
            </a:r>
            <a:r>
              <a:rPr lang="en-GB" sz="450" b="0" i="0" kern="1200" dirty="0">
                <a:solidFill>
                  <a:srgbClr val="001639"/>
                </a:solidFill>
                <a:effectLst/>
                <a:latin typeface="Calibri" panose="020F0502020204030204" pitchFamily="34" charset="0"/>
                <a:ea typeface="+mn-ea"/>
                <a:cs typeface="Calibri" panose="020F0502020204030204" pitchFamily="34" charset="0"/>
              </a:rPr>
              <a:t>.</a:t>
            </a:r>
            <a:endParaRPr lang="nb-NO" dirty="0">
              <a:solidFill>
                <a:srgbClr val="00163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8719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l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1639"/>
                </a:solidFill>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7A3F00B2-786C-401B-9EB3-42A9D0DD4A9F}" type="slidenum">
              <a:rPr lang="nb-NO" smtClean="0"/>
              <a:t>‹#›</a:t>
            </a:fld>
            <a:endParaRPr lang="nb-NO"/>
          </a:p>
        </p:txBody>
      </p:sp>
      <p:sp>
        <p:nvSpPr>
          <p:cNvPr id="19" name="Plassholder for innhold 18">
            <a:extLst>
              <a:ext uri="{FF2B5EF4-FFF2-40B4-BE49-F238E27FC236}">
                <a16:creationId xmlns:a16="http://schemas.microsoft.com/office/drawing/2014/main" id="{4268314D-D62B-4DF1-A611-430DACFBDEBD}"/>
              </a:ext>
            </a:extLst>
          </p:cNvPr>
          <p:cNvSpPr>
            <a:spLocks noGrp="1"/>
          </p:cNvSpPr>
          <p:nvPr>
            <p:ph idx="13"/>
          </p:nvPr>
        </p:nvSpPr>
        <p:spPr>
          <a:xfrm>
            <a:off x="635083" y="3733041"/>
            <a:ext cx="2184684" cy="2374439"/>
          </a:xfrm>
          <a:custGeom>
            <a:avLst/>
            <a:gdLst>
              <a:gd name="connsiteX0" fmla="*/ 2178816 w 4368800"/>
              <a:gd name="connsiteY0" fmla="*/ 0 h 4748328"/>
              <a:gd name="connsiteX1" fmla="*/ 2570369 w 4368800"/>
              <a:gd name="connsiteY1" fmla="*/ 388140 h 4748328"/>
              <a:gd name="connsiteX2" fmla="*/ 4368800 w 4368800"/>
              <a:gd name="connsiteY2" fmla="*/ 388140 h 4748328"/>
              <a:gd name="connsiteX3" fmla="*/ 4368800 w 4368800"/>
              <a:gd name="connsiteY3" fmla="*/ 4748328 h 4748328"/>
              <a:gd name="connsiteX4" fmla="*/ 0 w 4368800"/>
              <a:gd name="connsiteY4" fmla="*/ 4748328 h 4748328"/>
              <a:gd name="connsiteX5" fmla="*/ 0 w 4368800"/>
              <a:gd name="connsiteY5" fmla="*/ 388140 h 4748328"/>
              <a:gd name="connsiteX6" fmla="*/ 1792058 w 4368800"/>
              <a:gd name="connsiteY6" fmla="*/ 388140 h 47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8800" h="4748328">
                <a:moveTo>
                  <a:pt x="2178816" y="0"/>
                </a:moveTo>
                <a:lnTo>
                  <a:pt x="2570369" y="388140"/>
                </a:lnTo>
                <a:lnTo>
                  <a:pt x="4368800" y="388140"/>
                </a:lnTo>
                <a:lnTo>
                  <a:pt x="4368800" y="4748328"/>
                </a:lnTo>
                <a:lnTo>
                  <a:pt x="0" y="4748328"/>
                </a:lnTo>
                <a:lnTo>
                  <a:pt x="0" y="388140"/>
                </a:lnTo>
                <a:lnTo>
                  <a:pt x="1792058" y="388140"/>
                </a:lnTo>
                <a:close/>
              </a:path>
            </a:pathLst>
          </a:custGeom>
          <a:solidFill>
            <a:schemeClr val="accent2"/>
          </a:solidFill>
        </p:spPr>
        <p:txBody>
          <a:bodyPr wrap="square" lIns="91440" tIns="45720" rIns="91440" bIns="45720" anchor="ctr" anchorCtr="0">
            <a:noAutofit/>
          </a:bodyPr>
          <a:lstStyle>
            <a:lvl1pPr marL="0" indent="0" algn="ctr">
              <a:buNone/>
              <a:defRPr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8" name="Plassholder for innhold 17">
            <a:extLst>
              <a:ext uri="{FF2B5EF4-FFF2-40B4-BE49-F238E27FC236}">
                <a16:creationId xmlns:a16="http://schemas.microsoft.com/office/drawing/2014/main" id="{03316748-1678-4BB4-ADFE-3F9341E47917}"/>
              </a:ext>
            </a:extLst>
          </p:cNvPr>
          <p:cNvSpPr>
            <a:spLocks noGrp="1"/>
          </p:cNvSpPr>
          <p:nvPr>
            <p:ph idx="15"/>
          </p:nvPr>
        </p:nvSpPr>
        <p:spPr>
          <a:xfrm>
            <a:off x="5003658" y="1748623"/>
            <a:ext cx="2184684" cy="2185446"/>
          </a:xfrm>
          <a:custGeom>
            <a:avLst/>
            <a:gdLst>
              <a:gd name="connsiteX0" fmla="*/ 0 w 4368800"/>
              <a:gd name="connsiteY0" fmla="*/ 0 h 4370387"/>
              <a:gd name="connsiteX1" fmla="*/ 4368800 w 4368800"/>
              <a:gd name="connsiteY1" fmla="*/ 0 h 4370387"/>
              <a:gd name="connsiteX2" fmla="*/ 4368800 w 4368800"/>
              <a:gd name="connsiteY2" fmla="*/ 4370387 h 4370387"/>
              <a:gd name="connsiteX3" fmla="*/ 2570369 w 4368800"/>
              <a:gd name="connsiteY3" fmla="*/ 4370387 h 4370387"/>
              <a:gd name="connsiteX4" fmla="*/ 2178816 w 4368800"/>
              <a:gd name="connsiteY4" fmla="*/ 3982247 h 4370387"/>
              <a:gd name="connsiteX5" fmla="*/ 1792058 w 4368800"/>
              <a:gd name="connsiteY5" fmla="*/ 4370387 h 4370387"/>
              <a:gd name="connsiteX6" fmla="*/ 0 w 4368800"/>
              <a:gd name="connsiteY6" fmla="*/ 4370387 h 437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8800" h="4370387">
                <a:moveTo>
                  <a:pt x="0" y="0"/>
                </a:moveTo>
                <a:lnTo>
                  <a:pt x="4368800" y="0"/>
                </a:lnTo>
                <a:lnTo>
                  <a:pt x="4368800" y="4370387"/>
                </a:lnTo>
                <a:lnTo>
                  <a:pt x="2570369" y="4370387"/>
                </a:lnTo>
                <a:lnTo>
                  <a:pt x="2178816" y="3982247"/>
                </a:lnTo>
                <a:lnTo>
                  <a:pt x="1792058" y="4370387"/>
                </a:lnTo>
                <a:lnTo>
                  <a:pt x="0" y="4370387"/>
                </a:lnTo>
                <a:close/>
              </a:path>
            </a:pathLst>
          </a:custGeom>
          <a:solidFill>
            <a:schemeClr val="accent1"/>
          </a:solidFill>
        </p:spPr>
        <p:txBody>
          <a:bodyPr wrap="square" lIns="91440" tIns="45720" rIns="91440" bIns="45720" anchor="ctr" anchorCtr="0">
            <a:noAutofit/>
          </a:bodyPr>
          <a:lstStyle>
            <a:lvl1pPr marL="0" indent="0" algn="ctr">
              <a:buNone/>
              <a:defRPr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0" name="Plassholder for innhold 19">
            <a:extLst>
              <a:ext uri="{FF2B5EF4-FFF2-40B4-BE49-F238E27FC236}">
                <a16:creationId xmlns:a16="http://schemas.microsoft.com/office/drawing/2014/main" id="{D552B9FC-449C-4CF7-8BB0-5E3BE71BC72E}"/>
              </a:ext>
            </a:extLst>
          </p:cNvPr>
          <p:cNvSpPr>
            <a:spLocks noGrp="1"/>
          </p:cNvSpPr>
          <p:nvPr>
            <p:ph idx="16"/>
          </p:nvPr>
        </p:nvSpPr>
        <p:spPr>
          <a:xfrm>
            <a:off x="634686" y="1748623"/>
            <a:ext cx="2184684" cy="2185446"/>
          </a:xfrm>
          <a:custGeom>
            <a:avLst/>
            <a:gdLst>
              <a:gd name="connsiteX0" fmla="*/ 0 w 4368800"/>
              <a:gd name="connsiteY0" fmla="*/ 0 h 4370387"/>
              <a:gd name="connsiteX1" fmla="*/ 4368800 w 4368800"/>
              <a:gd name="connsiteY1" fmla="*/ 0 h 4370387"/>
              <a:gd name="connsiteX2" fmla="*/ 4368800 w 4368800"/>
              <a:gd name="connsiteY2" fmla="*/ 4370387 h 4370387"/>
              <a:gd name="connsiteX3" fmla="*/ 2570369 w 4368800"/>
              <a:gd name="connsiteY3" fmla="*/ 4370387 h 4370387"/>
              <a:gd name="connsiteX4" fmla="*/ 2178816 w 4368800"/>
              <a:gd name="connsiteY4" fmla="*/ 3982247 h 4370387"/>
              <a:gd name="connsiteX5" fmla="*/ 1792058 w 4368800"/>
              <a:gd name="connsiteY5" fmla="*/ 4370387 h 4370387"/>
              <a:gd name="connsiteX6" fmla="*/ 0 w 4368800"/>
              <a:gd name="connsiteY6" fmla="*/ 4370387 h 437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8800" h="4370387">
                <a:moveTo>
                  <a:pt x="0" y="0"/>
                </a:moveTo>
                <a:lnTo>
                  <a:pt x="4368800" y="0"/>
                </a:lnTo>
                <a:lnTo>
                  <a:pt x="4368800" y="4370387"/>
                </a:lnTo>
                <a:lnTo>
                  <a:pt x="2570369" y="4370387"/>
                </a:lnTo>
                <a:lnTo>
                  <a:pt x="2178816" y="3982247"/>
                </a:lnTo>
                <a:lnTo>
                  <a:pt x="1792058" y="4370387"/>
                </a:lnTo>
                <a:lnTo>
                  <a:pt x="0" y="4370387"/>
                </a:lnTo>
                <a:close/>
              </a:path>
            </a:pathLst>
          </a:custGeom>
          <a:solidFill>
            <a:schemeClr val="accent1"/>
          </a:solidFill>
        </p:spPr>
        <p:txBody>
          <a:bodyPr wrap="square" lIns="91440" tIns="45720" rIns="91440" bIns="45720" anchor="ctr" anchorCtr="0">
            <a:noAutofit/>
          </a:bodyPr>
          <a:lstStyle>
            <a:lvl1pPr marL="0" indent="0" algn="ctr">
              <a:buNone/>
              <a:defRPr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1" name="Plassholder for innhold 20">
            <a:extLst>
              <a:ext uri="{FF2B5EF4-FFF2-40B4-BE49-F238E27FC236}">
                <a16:creationId xmlns:a16="http://schemas.microsoft.com/office/drawing/2014/main" id="{999AB8A3-E6B7-4911-BC04-60B1DA45834F}"/>
              </a:ext>
            </a:extLst>
          </p:cNvPr>
          <p:cNvSpPr>
            <a:spLocks noGrp="1"/>
          </p:cNvSpPr>
          <p:nvPr>
            <p:ph idx="17"/>
          </p:nvPr>
        </p:nvSpPr>
        <p:spPr>
          <a:xfrm>
            <a:off x="5003658" y="3733041"/>
            <a:ext cx="2184684" cy="2374439"/>
          </a:xfrm>
          <a:custGeom>
            <a:avLst/>
            <a:gdLst>
              <a:gd name="connsiteX0" fmla="*/ 2178816 w 4368800"/>
              <a:gd name="connsiteY0" fmla="*/ 0 h 4748328"/>
              <a:gd name="connsiteX1" fmla="*/ 2570369 w 4368800"/>
              <a:gd name="connsiteY1" fmla="*/ 388140 h 4748328"/>
              <a:gd name="connsiteX2" fmla="*/ 4368800 w 4368800"/>
              <a:gd name="connsiteY2" fmla="*/ 388140 h 4748328"/>
              <a:gd name="connsiteX3" fmla="*/ 4368800 w 4368800"/>
              <a:gd name="connsiteY3" fmla="*/ 4748328 h 4748328"/>
              <a:gd name="connsiteX4" fmla="*/ 0 w 4368800"/>
              <a:gd name="connsiteY4" fmla="*/ 4748328 h 4748328"/>
              <a:gd name="connsiteX5" fmla="*/ 0 w 4368800"/>
              <a:gd name="connsiteY5" fmla="*/ 388140 h 4748328"/>
              <a:gd name="connsiteX6" fmla="*/ 1792058 w 4368800"/>
              <a:gd name="connsiteY6" fmla="*/ 388140 h 47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8800" h="4748328">
                <a:moveTo>
                  <a:pt x="2178816" y="0"/>
                </a:moveTo>
                <a:lnTo>
                  <a:pt x="2570369" y="388140"/>
                </a:lnTo>
                <a:lnTo>
                  <a:pt x="4368800" y="388140"/>
                </a:lnTo>
                <a:lnTo>
                  <a:pt x="4368800" y="4748328"/>
                </a:lnTo>
                <a:lnTo>
                  <a:pt x="0" y="4748328"/>
                </a:lnTo>
                <a:lnTo>
                  <a:pt x="0" y="388140"/>
                </a:lnTo>
                <a:lnTo>
                  <a:pt x="1792058" y="388140"/>
                </a:lnTo>
                <a:close/>
              </a:path>
            </a:pathLst>
          </a:custGeom>
          <a:solidFill>
            <a:schemeClr val="accent2"/>
          </a:solidFill>
        </p:spPr>
        <p:txBody>
          <a:bodyPr wrap="square" lIns="91440" tIns="45720" rIns="91440" bIns="45720" anchor="ctr" anchorCtr="0">
            <a:noAutofit/>
          </a:bodyPr>
          <a:lstStyle>
            <a:lvl1pPr marL="0" indent="0" algn="ctr">
              <a:buNone/>
              <a:defRPr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2" name="Plassholder for innhold 21">
            <a:extLst>
              <a:ext uri="{FF2B5EF4-FFF2-40B4-BE49-F238E27FC236}">
                <a16:creationId xmlns:a16="http://schemas.microsoft.com/office/drawing/2014/main" id="{E4B1010C-3649-4EC4-A406-268B1F87917D}"/>
              </a:ext>
            </a:extLst>
          </p:cNvPr>
          <p:cNvSpPr>
            <a:spLocks noGrp="1"/>
          </p:cNvSpPr>
          <p:nvPr>
            <p:ph idx="18"/>
          </p:nvPr>
        </p:nvSpPr>
        <p:spPr>
          <a:xfrm>
            <a:off x="9372614" y="1748623"/>
            <a:ext cx="2184684" cy="2185446"/>
          </a:xfrm>
          <a:custGeom>
            <a:avLst/>
            <a:gdLst>
              <a:gd name="connsiteX0" fmla="*/ 0 w 4368800"/>
              <a:gd name="connsiteY0" fmla="*/ 0 h 4370387"/>
              <a:gd name="connsiteX1" fmla="*/ 4368800 w 4368800"/>
              <a:gd name="connsiteY1" fmla="*/ 0 h 4370387"/>
              <a:gd name="connsiteX2" fmla="*/ 4368800 w 4368800"/>
              <a:gd name="connsiteY2" fmla="*/ 4370387 h 4370387"/>
              <a:gd name="connsiteX3" fmla="*/ 2570369 w 4368800"/>
              <a:gd name="connsiteY3" fmla="*/ 4370387 h 4370387"/>
              <a:gd name="connsiteX4" fmla="*/ 2178816 w 4368800"/>
              <a:gd name="connsiteY4" fmla="*/ 3982247 h 4370387"/>
              <a:gd name="connsiteX5" fmla="*/ 1792058 w 4368800"/>
              <a:gd name="connsiteY5" fmla="*/ 4370387 h 4370387"/>
              <a:gd name="connsiteX6" fmla="*/ 0 w 4368800"/>
              <a:gd name="connsiteY6" fmla="*/ 4370387 h 437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8800" h="4370387">
                <a:moveTo>
                  <a:pt x="0" y="0"/>
                </a:moveTo>
                <a:lnTo>
                  <a:pt x="4368800" y="0"/>
                </a:lnTo>
                <a:lnTo>
                  <a:pt x="4368800" y="4370387"/>
                </a:lnTo>
                <a:lnTo>
                  <a:pt x="2570369" y="4370387"/>
                </a:lnTo>
                <a:lnTo>
                  <a:pt x="2178816" y="3982247"/>
                </a:lnTo>
                <a:lnTo>
                  <a:pt x="1792058" y="4370387"/>
                </a:lnTo>
                <a:lnTo>
                  <a:pt x="0" y="4370387"/>
                </a:lnTo>
                <a:close/>
              </a:path>
            </a:pathLst>
          </a:custGeom>
          <a:solidFill>
            <a:schemeClr val="accent1"/>
          </a:solidFill>
        </p:spPr>
        <p:txBody>
          <a:bodyPr wrap="square" lIns="91440" tIns="45720" rIns="91440" bIns="45720" anchor="ctr" anchorCtr="0">
            <a:noAutofit/>
          </a:bodyPr>
          <a:lstStyle>
            <a:lvl1pPr marL="0" indent="0" algn="ctr">
              <a:buNone/>
              <a:defRPr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3" name="Plassholder for innhold 22">
            <a:extLst>
              <a:ext uri="{FF2B5EF4-FFF2-40B4-BE49-F238E27FC236}">
                <a16:creationId xmlns:a16="http://schemas.microsoft.com/office/drawing/2014/main" id="{B8345A73-70B1-4638-B109-E60DD6292BE4}"/>
              </a:ext>
            </a:extLst>
          </p:cNvPr>
          <p:cNvSpPr>
            <a:spLocks noGrp="1"/>
          </p:cNvSpPr>
          <p:nvPr>
            <p:ph idx="19"/>
          </p:nvPr>
        </p:nvSpPr>
        <p:spPr>
          <a:xfrm>
            <a:off x="9369438" y="3733041"/>
            <a:ext cx="2184684" cy="2374439"/>
          </a:xfrm>
          <a:custGeom>
            <a:avLst/>
            <a:gdLst>
              <a:gd name="connsiteX0" fmla="*/ 2178816 w 4368800"/>
              <a:gd name="connsiteY0" fmla="*/ 0 h 4748328"/>
              <a:gd name="connsiteX1" fmla="*/ 2570369 w 4368800"/>
              <a:gd name="connsiteY1" fmla="*/ 388140 h 4748328"/>
              <a:gd name="connsiteX2" fmla="*/ 4368800 w 4368800"/>
              <a:gd name="connsiteY2" fmla="*/ 388140 h 4748328"/>
              <a:gd name="connsiteX3" fmla="*/ 4368800 w 4368800"/>
              <a:gd name="connsiteY3" fmla="*/ 4748328 h 4748328"/>
              <a:gd name="connsiteX4" fmla="*/ 0 w 4368800"/>
              <a:gd name="connsiteY4" fmla="*/ 4748328 h 4748328"/>
              <a:gd name="connsiteX5" fmla="*/ 0 w 4368800"/>
              <a:gd name="connsiteY5" fmla="*/ 388140 h 4748328"/>
              <a:gd name="connsiteX6" fmla="*/ 1792058 w 4368800"/>
              <a:gd name="connsiteY6" fmla="*/ 388140 h 47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8800" h="4748328">
                <a:moveTo>
                  <a:pt x="2178816" y="0"/>
                </a:moveTo>
                <a:lnTo>
                  <a:pt x="2570369" y="388140"/>
                </a:lnTo>
                <a:lnTo>
                  <a:pt x="4368800" y="388140"/>
                </a:lnTo>
                <a:lnTo>
                  <a:pt x="4368800" y="4748328"/>
                </a:lnTo>
                <a:lnTo>
                  <a:pt x="0" y="4748328"/>
                </a:lnTo>
                <a:lnTo>
                  <a:pt x="0" y="388140"/>
                </a:lnTo>
                <a:lnTo>
                  <a:pt x="1792058" y="388140"/>
                </a:lnTo>
                <a:close/>
              </a:path>
            </a:pathLst>
          </a:custGeom>
          <a:solidFill>
            <a:schemeClr val="accent2"/>
          </a:solidFill>
        </p:spPr>
        <p:txBody>
          <a:bodyPr wrap="square" lIns="91440" tIns="45720" rIns="91440" bIns="45720" anchor="ctr" anchorCtr="0">
            <a:noAutofit/>
          </a:bodyPr>
          <a:lstStyle>
            <a:lvl1pPr marL="0" indent="0" algn="ctr">
              <a:buNone/>
              <a:defRPr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4" name="Plassholder for innhold 13">
            <a:extLst>
              <a:ext uri="{FF2B5EF4-FFF2-40B4-BE49-F238E27FC236}">
                <a16:creationId xmlns:a16="http://schemas.microsoft.com/office/drawing/2014/main" id="{2DBBD74C-5A1C-435D-8DF7-811296235E2B}"/>
              </a:ext>
            </a:extLst>
          </p:cNvPr>
          <p:cNvSpPr>
            <a:spLocks noGrp="1"/>
          </p:cNvSpPr>
          <p:nvPr>
            <p:ph idx="22"/>
          </p:nvPr>
        </p:nvSpPr>
        <p:spPr>
          <a:xfrm>
            <a:off x="2820768" y="3926958"/>
            <a:ext cx="2184684" cy="2180523"/>
          </a:xfrm>
          <a:custGeom>
            <a:avLst/>
            <a:gdLst>
              <a:gd name="connsiteX0" fmla="*/ 1792410 w 4368800"/>
              <a:gd name="connsiteY0" fmla="*/ 0 h 4360541"/>
              <a:gd name="connsiteX1" fmla="*/ 2178816 w 4368800"/>
              <a:gd name="connsiteY1" fmla="*/ 387787 h 4360541"/>
              <a:gd name="connsiteX2" fmla="*/ 2570013 w 4368800"/>
              <a:gd name="connsiteY2" fmla="*/ 0 h 4360541"/>
              <a:gd name="connsiteX3" fmla="*/ 2570369 w 4368800"/>
              <a:gd name="connsiteY3" fmla="*/ 353 h 4360541"/>
              <a:gd name="connsiteX4" fmla="*/ 4368800 w 4368800"/>
              <a:gd name="connsiteY4" fmla="*/ 353 h 4360541"/>
              <a:gd name="connsiteX5" fmla="*/ 4368800 w 4368800"/>
              <a:gd name="connsiteY5" fmla="*/ 4360541 h 4360541"/>
              <a:gd name="connsiteX6" fmla="*/ 0 w 4368800"/>
              <a:gd name="connsiteY6" fmla="*/ 4360541 h 4360541"/>
              <a:gd name="connsiteX7" fmla="*/ 0 w 4368800"/>
              <a:gd name="connsiteY7" fmla="*/ 353 h 4360541"/>
              <a:gd name="connsiteX8" fmla="*/ 1792058 w 4368800"/>
              <a:gd name="connsiteY8" fmla="*/ 353 h 436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800" h="4360541">
                <a:moveTo>
                  <a:pt x="1792410" y="0"/>
                </a:moveTo>
                <a:lnTo>
                  <a:pt x="2178816" y="387787"/>
                </a:lnTo>
                <a:lnTo>
                  <a:pt x="2570013" y="0"/>
                </a:lnTo>
                <a:lnTo>
                  <a:pt x="2570369" y="353"/>
                </a:lnTo>
                <a:lnTo>
                  <a:pt x="4368800" y="353"/>
                </a:lnTo>
                <a:lnTo>
                  <a:pt x="4368800" y="4360541"/>
                </a:lnTo>
                <a:lnTo>
                  <a:pt x="0" y="4360541"/>
                </a:lnTo>
                <a:lnTo>
                  <a:pt x="0" y="353"/>
                </a:lnTo>
                <a:lnTo>
                  <a:pt x="1792058" y="353"/>
                </a:lnTo>
                <a:close/>
              </a:path>
            </a:pathLst>
          </a:custGeom>
          <a:solidFill>
            <a:schemeClr val="accent1"/>
          </a:solidFill>
        </p:spPr>
        <p:txBody>
          <a:bodyPr wrap="square" lIns="91440" tIns="45720" rIns="91440" bIns="45720" anchor="ctr" anchorCtr="0">
            <a:noAutofit/>
          </a:bodyPr>
          <a:lstStyle>
            <a:lvl1pPr marL="0" indent="0" algn="ctr">
              <a:buNone/>
              <a:defRPr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32" name="Plassholder for innhold 31">
            <a:extLst>
              <a:ext uri="{FF2B5EF4-FFF2-40B4-BE49-F238E27FC236}">
                <a16:creationId xmlns:a16="http://schemas.microsoft.com/office/drawing/2014/main" id="{1073CB98-ACC6-4E83-8AF2-DD4F469D67E1}"/>
              </a:ext>
            </a:extLst>
          </p:cNvPr>
          <p:cNvSpPr>
            <a:spLocks noGrp="1"/>
          </p:cNvSpPr>
          <p:nvPr>
            <p:ph sz="quarter" idx="24"/>
          </p:nvPr>
        </p:nvSpPr>
        <p:spPr>
          <a:xfrm>
            <a:off x="7188549" y="1748623"/>
            <a:ext cx="2184684" cy="2374364"/>
          </a:xfrm>
          <a:custGeom>
            <a:avLst/>
            <a:gdLst>
              <a:gd name="connsiteX0" fmla="*/ 0 w 4368800"/>
              <a:gd name="connsiteY0" fmla="*/ 0 h 4748178"/>
              <a:gd name="connsiteX1" fmla="*/ 4368800 w 4368800"/>
              <a:gd name="connsiteY1" fmla="*/ 0 h 4748178"/>
              <a:gd name="connsiteX2" fmla="*/ 4368800 w 4368800"/>
              <a:gd name="connsiteY2" fmla="*/ 4360038 h 4748178"/>
              <a:gd name="connsiteX3" fmla="*/ 2570369 w 4368800"/>
              <a:gd name="connsiteY3" fmla="*/ 4360038 h 4748178"/>
              <a:gd name="connsiteX4" fmla="*/ 2178816 w 4368800"/>
              <a:gd name="connsiteY4" fmla="*/ 4748178 h 4748178"/>
              <a:gd name="connsiteX5" fmla="*/ 1792058 w 4368800"/>
              <a:gd name="connsiteY5" fmla="*/ 4360038 h 4748178"/>
              <a:gd name="connsiteX6" fmla="*/ 0 w 4368800"/>
              <a:gd name="connsiteY6" fmla="*/ 4360038 h 474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8800" h="4748178">
                <a:moveTo>
                  <a:pt x="0" y="0"/>
                </a:moveTo>
                <a:lnTo>
                  <a:pt x="4368800" y="0"/>
                </a:lnTo>
                <a:lnTo>
                  <a:pt x="4368800" y="4360038"/>
                </a:lnTo>
                <a:lnTo>
                  <a:pt x="2570369" y="4360038"/>
                </a:lnTo>
                <a:lnTo>
                  <a:pt x="2178816" y="4748178"/>
                </a:lnTo>
                <a:lnTo>
                  <a:pt x="1792058" y="4360038"/>
                </a:lnTo>
                <a:lnTo>
                  <a:pt x="0" y="4360038"/>
                </a:lnTo>
                <a:close/>
              </a:path>
            </a:pathLst>
          </a:custGeom>
          <a:solidFill>
            <a:schemeClr val="accent3"/>
          </a:solidFill>
        </p:spPr>
        <p:txBody>
          <a:bodyPr wrap="square" anchor="ctr" anchorCtr="0">
            <a:noAutofit/>
          </a:bodyPr>
          <a:lstStyle>
            <a:lvl1pPr marL="0" indent="0" algn="ctr">
              <a:buNone/>
              <a:defRPr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5" name="Plassholder for innhold 31">
            <a:extLst>
              <a:ext uri="{FF2B5EF4-FFF2-40B4-BE49-F238E27FC236}">
                <a16:creationId xmlns:a16="http://schemas.microsoft.com/office/drawing/2014/main" id="{10B52021-2345-4053-95F8-252BFC365613}"/>
              </a:ext>
            </a:extLst>
          </p:cNvPr>
          <p:cNvSpPr>
            <a:spLocks noGrp="1"/>
          </p:cNvSpPr>
          <p:nvPr>
            <p:ph sz="quarter" idx="25"/>
          </p:nvPr>
        </p:nvSpPr>
        <p:spPr>
          <a:xfrm>
            <a:off x="2820593" y="1748623"/>
            <a:ext cx="2184684" cy="2374364"/>
          </a:xfrm>
          <a:custGeom>
            <a:avLst/>
            <a:gdLst>
              <a:gd name="connsiteX0" fmla="*/ 0 w 4368800"/>
              <a:gd name="connsiteY0" fmla="*/ 0 h 4748178"/>
              <a:gd name="connsiteX1" fmla="*/ 4368800 w 4368800"/>
              <a:gd name="connsiteY1" fmla="*/ 0 h 4748178"/>
              <a:gd name="connsiteX2" fmla="*/ 4368800 w 4368800"/>
              <a:gd name="connsiteY2" fmla="*/ 4360038 h 4748178"/>
              <a:gd name="connsiteX3" fmla="*/ 2570369 w 4368800"/>
              <a:gd name="connsiteY3" fmla="*/ 4360038 h 4748178"/>
              <a:gd name="connsiteX4" fmla="*/ 2178816 w 4368800"/>
              <a:gd name="connsiteY4" fmla="*/ 4748178 h 4748178"/>
              <a:gd name="connsiteX5" fmla="*/ 1792058 w 4368800"/>
              <a:gd name="connsiteY5" fmla="*/ 4360038 h 4748178"/>
              <a:gd name="connsiteX6" fmla="*/ 0 w 4368800"/>
              <a:gd name="connsiteY6" fmla="*/ 4360038 h 474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8800" h="4748178">
                <a:moveTo>
                  <a:pt x="0" y="0"/>
                </a:moveTo>
                <a:lnTo>
                  <a:pt x="4368800" y="0"/>
                </a:lnTo>
                <a:lnTo>
                  <a:pt x="4368800" y="4360038"/>
                </a:lnTo>
                <a:lnTo>
                  <a:pt x="2570369" y="4360038"/>
                </a:lnTo>
                <a:lnTo>
                  <a:pt x="2178816" y="4748178"/>
                </a:lnTo>
                <a:lnTo>
                  <a:pt x="1792058" y="4360038"/>
                </a:lnTo>
                <a:lnTo>
                  <a:pt x="0" y="4360038"/>
                </a:lnTo>
                <a:close/>
              </a:path>
            </a:pathLst>
          </a:custGeom>
          <a:solidFill>
            <a:schemeClr val="accent3"/>
          </a:solidFill>
        </p:spPr>
        <p:txBody>
          <a:bodyPr wrap="square" anchor="ctr" anchorCtr="0">
            <a:noAutofit/>
          </a:bodyPr>
          <a:lstStyle>
            <a:lvl1pPr marL="0" indent="0" algn="ctr">
              <a:buNone/>
              <a:defRPr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4" name="Plassholder for innhold 23">
            <a:extLst>
              <a:ext uri="{FF2B5EF4-FFF2-40B4-BE49-F238E27FC236}">
                <a16:creationId xmlns:a16="http://schemas.microsoft.com/office/drawing/2014/main" id="{6418F69F-87BC-4A6C-AF60-885086A1FA63}"/>
              </a:ext>
            </a:extLst>
          </p:cNvPr>
          <p:cNvSpPr>
            <a:spLocks noGrp="1"/>
          </p:cNvSpPr>
          <p:nvPr>
            <p:ph idx="26"/>
          </p:nvPr>
        </p:nvSpPr>
        <p:spPr>
          <a:xfrm>
            <a:off x="7186341" y="3926958"/>
            <a:ext cx="2184684" cy="2180523"/>
          </a:xfrm>
          <a:custGeom>
            <a:avLst/>
            <a:gdLst>
              <a:gd name="connsiteX0" fmla="*/ 1792410 w 4368800"/>
              <a:gd name="connsiteY0" fmla="*/ 0 h 4360541"/>
              <a:gd name="connsiteX1" fmla="*/ 2178816 w 4368800"/>
              <a:gd name="connsiteY1" fmla="*/ 387787 h 4360541"/>
              <a:gd name="connsiteX2" fmla="*/ 2570013 w 4368800"/>
              <a:gd name="connsiteY2" fmla="*/ 0 h 4360541"/>
              <a:gd name="connsiteX3" fmla="*/ 2570369 w 4368800"/>
              <a:gd name="connsiteY3" fmla="*/ 353 h 4360541"/>
              <a:gd name="connsiteX4" fmla="*/ 4368800 w 4368800"/>
              <a:gd name="connsiteY4" fmla="*/ 353 h 4360541"/>
              <a:gd name="connsiteX5" fmla="*/ 4368800 w 4368800"/>
              <a:gd name="connsiteY5" fmla="*/ 4360541 h 4360541"/>
              <a:gd name="connsiteX6" fmla="*/ 0 w 4368800"/>
              <a:gd name="connsiteY6" fmla="*/ 4360541 h 4360541"/>
              <a:gd name="connsiteX7" fmla="*/ 0 w 4368800"/>
              <a:gd name="connsiteY7" fmla="*/ 353 h 4360541"/>
              <a:gd name="connsiteX8" fmla="*/ 1792058 w 4368800"/>
              <a:gd name="connsiteY8" fmla="*/ 353 h 436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800" h="4360541">
                <a:moveTo>
                  <a:pt x="1792410" y="0"/>
                </a:moveTo>
                <a:lnTo>
                  <a:pt x="2178816" y="387787"/>
                </a:lnTo>
                <a:lnTo>
                  <a:pt x="2570013" y="0"/>
                </a:lnTo>
                <a:lnTo>
                  <a:pt x="2570369" y="353"/>
                </a:lnTo>
                <a:lnTo>
                  <a:pt x="4368800" y="353"/>
                </a:lnTo>
                <a:lnTo>
                  <a:pt x="4368800" y="4360541"/>
                </a:lnTo>
                <a:lnTo>
                  <a:pt x="0" y="4360541"/>
                </a:lnTo>
                <a:lnTo>
                  <a:pt x="0" y="353"/>
                </a:lnTo>
                <a:lnTo>
                  <a:pt x="1792058" y="353"/>
                </a:lnTo>
                <a:close/>
              </a:path>
            </a:pathLst>
          </a:custGeom>
          <a:solidFill>
            <a:schemeClr val="accent1"/>
          </a:solidFill>
        </p:spPr>
        <p:txBody>
          <a:bodyPr wrap="square" lIns="91440" tIns="45720" rIns="91440" bIns="45720" anchor="ctr" anchorCtr="0">
            <a:noAutofit/>
          </a:bodyPr>
          <a:lstStyle>
            <a:lvl1pPr marL="0" indent="0" algn="ctr">
              <a:buNone/>
              <a:defRPr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28510678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otation box">
    <p:bg>
      <p:bgPr>
        <a:solidFill>
          <a:schemeClr val="bg1"/>
        </a:solidFill>
        <a:effectLst/>
      </p:bgPr>
    </p:bg>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7EDED87E-8709-4F37-9B3C-5D45379E4465}"/>
              </a:ext>
            </a:extLst>
          </p:cNvPr>
          <p:cNvSpPr>
            <a:spLocks noGrp="1"/>
          </p:cNvSpPr>
          <p:nvPr>
            <p:ph type="pic" sz="quarter" idx="10" hasCustomPrompt="1"/>
          </p:nvPr>
        </p:nvSpPr>
        <p:spPr>
          <a:xfrm>
            <a:off x="1" y="0"/>
            <a:ext cx="12192000" cy="6858000"/>
          </a:xfrm>
          <a:solidFill>
            <a:schemeClr val="bg1">
              <a:lumMod val="85000"/>
            </a:schemeClr>
          </a:solidFill>
        </p:spPr>
        <p:txBody>
          <a:bodyPr/>
          <a:lstStyle>
            <a:lvl1pPr marL="0" indent="0" algn="ctr">
              <a:buNone/>
              <a:defRPr/>
            </a:lvl1pPr>
          </a:lstStyle>
          <a:p>
            <a:r>
              <a:rPr lang="en-GB" dirty="0"/>
              <a:t>Choose “Picture” under the “Insert”-tab to change background</a:t>
            </a:r>
          </a:p>
        </p:txBody>
      </p:sp>
      <p:sp>
        <p:nvSpPr>
          <p:cNvPr id="5" name="Plassholder for tekst 4">
            <a:extLst>
              <a:ext uri="{FF2B5EF4-FFF2-40B4-BE49-F238E27FC236}">
                <a16:creationId xmlns:a16="http://schemas.microsoft.com/office/drawing/2014/main" id="{3FDB0779-4B25-4AB2-8870-B58DE5CDAD48}"/>
              </a:ext>
            </a:extLst>
          </p:cNvPr>
          <p:cNvSpPr>
            <a:spLocks noGrp="1"/>
          </p:cNvSpPr>
          <p:nvPr>
            <p:ph type="body" sz="quarter" idx="11"/>
          </p:nvPr>
        </p:nvSpPr>
        <p:spPr>
          <a:xfrm>
            <a:off x="2569386" y="2117981"/>
            <a:ext cx="7053228" cy="2634277"/>
          </a:xfrm>
          <a:solidFill>
            <a:schemeClr val="accent2"/>
          </a:solidFill>
        </p:spPr>
        <p:txBody>
          <a:bodyPr lIns="1224000" tIns="1152000" rIns="1224000" bIns="1152000" anchor="ctr" anchorCtr="0">
            <a:spAutoFit/>
          </a:bodyPr>
          <a:lstStyle>
            <a:lvl1pPr marL="0" indent="0" algn="ctr">
              <a:buNone/>
              <a:defRPr sz="2000" b="1" i="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1264715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outation">
    <p:bg>
      <p:bgPr>
        <a:solidFill>
          <a:schemeClr val="bg1"/>
        </a:solidFill>
        <a:effectLst/>
      </p:bgPr>
    </p:bg>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7EDED87E-8709-4F37-9B3C-5D45379E4465}"/>
              </a:ext>
            </a:extLst>
          </p:cNvPr>
          <p:cNvSpPr>
            <a:spLocks noGrp="1"/>
          </p:cNvSpPr>
          <p:nvPr>
            <p:ph type="pic" sz="quarter" idx="10" hasCustomPrompt="1"/>
          </p:nvPr>
        </p:nvSpPr>
        <p:spPr>
          <a:xfrm>
            <a:off x="1" y="747589"/>
            <a:ext cx="12192000" cy="5362821"/>
          </a:xfrm>
          <a:solidFill>
            <a:schemeClr val="bg1">
              <a:lumMod val="85000"/>
            </a:schemeClr>
          </a:solidFill>
        </p:spPr>
        <p:txBody>
          <a:bodyPr/>
          <a:lstStyle>
            <a:lvl1pPr marL="0" indent="0" algn="ctr">
              <a:buNone/>
              <a:defRPr/>
            </a:lvl1pPr>
          </a:lstStyle>
          <a:p>
            <a:r>
              <a:rPr lang="en-GB" dirty="0"/>
              <a:t>Choose “Picture” under the “Insert”-tab to change background</a:t>
            </a:r>
          </a:p>
        </p:txBody>
      </p:sp>
      <p:sp>
        <p:nvSpPr>
          <p:cNvPr id="5" name="Plassholder for tekst 4">
            <a:extLst>
              <a:ext uri="{FF2B5EF4-FFF2-40B4-BE49-F238E27FC236}">
                <a16:creationId xmlns:a16="http://schemas.microsoft.com/office/drawing/2014/main" id="{3FDB0779-4B25-4AB2-8870-B58DE5CDAD48}"/>
              </a:ext>
            </a:extLst>
          </p:cNvPr>
          <p:cNvSpPr>
            <a:spLocks noGrp="1"/>
          </p:cNvSpPr>
          <p:nvPr>
            <p:ph type="body" sz="quarter" idx="11"/>
          </p:nvPr>
        </p:nvSpPr>
        <p:spPr>
          <a:xfrm>
            <a:off x="2569386" y="2117981"/>
            <a:ext cx="7053228" cy="2634277"/>
          </a:xfrm>
          <a:noFill/>
        </p:spPr>
        <p:txBody>
          <a:bodyPr lIns="1224000" tIns="1152000" rIns="1224000" bIns="1152000" anchor="ctr" anchorCtr="0">
            <a:spAutoFit/>
          </a:bodyPr>
          <a:lstStyle>
            <a:lvl1pPr marL="0" indent="0" algn="ctr">
              <a:buNone/>
              <a:defRPr sz="2000" b="1" i="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sp>
        <p:nvSpPr>
          <p:cNvPr id="4" name="Slide Number Placeholder 3">
            <a:extLst>
              <a:ext uri="{FF2B5EF4-FFF2-40B4-BE49-F238E27FC236}">
                <a16:creationId xmlns:a16="http://schemas.microsoft.com/office/drawing/2014/main" id="{0E08B8F9-77EB-4212-811B-96E38D909679}"/>
              </a:ext>
            </a:extLst>
          </p:cNvPr>
          <p:cNvSpPr>
            <a:spLocks noGrp="1"/>
          </p:cNvSpPr>
          <p:nvPr>
            <p:ph type="sldNum" sz="quarter" idx="13"/>
          </p:nvPr>
        </p:nvSpPr>
        <p:spPr/>
        <p:txBody>
          <a:bodyPr/>
          <a:lstStyle/>
          <a:p>
            <a:fld id="{7A3F00B2-786C-401B-9EB3-42A9D0DD4A9F}" type="slidenum">
              <a:rPr lang="nb-NO" smtClean="0"/>
              <a:pPr/>
              <a:t>‹#›</a:t>
            </a:fld>
            <a:endParaRPr lang="nb-NO" dirty="0"/>
          </a:p>
        </p:txBody>
      </p:sp>
    </p:spTree>
    <p:extLst>
      <p:ext uri="{BB962C8B-B14F-4D97-AF65-F5344CB8AC3E}">
        <p14:creationId xmlns:p14="http://schemas.microsoft.com/office/powerpoint/2010/main" val="15877810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re tittel">
    <p:spTree>
      <p:nvGrpSpPr>
        <p:cNvPr id="1" name=""/>
        <p:cNvGrpSpPr/>
        <p:nvPr/>
      </p:nvGrpSpPr>
      <p:grpSpPr>
        <a:xfrm>
          <a:off x="0" y="0"/>
          <a:ext cx="0" cy="0"/>
          <a:chOff x="0" y="0"/>
          <a:chExt cx="0" cy="0"/>
        </a:xfrm>
      </p:grpSpPr>
      <p:sp>
        <p:nvSpPr>
          <p:cNvPr id="7" name="Plassholder for lysbildenummer 6">
            <a:extLst>
              <a:ext uri="{FF2B5EF4-FFF2-40B4-BE49-F238E27FC236}">
                <a16:creationId xmlns:a16="http://schemas.microsoft.com/office/drawing/2014/main" id="{28AB1E98-794A-4861-9B4D-7C154BFB44D6}"/>
              </a:ext>
            </a:extLst>
          </p:cNvPr>
          <p:cNvSpPr>
            <a:spLocks noGrp="1"/>
          </p:cNvSpPr>
          <p:nvPr>
            <p:ph type="sldNum" sz="quarter" idx="11"/>
          </p:nvPr>
        </p:nvSpPr>
        <p:spPr/>
        <p:txBody>
          <a:bodyPr/>
          <a:lstStyle/>
          <a:p>
            <a:fld id="{7A3F00B2-786C-401B-9EB3-42A9D0DD4A9F}" type="slidenum">
              <a:rPr lang="nb-NO" smtClean="0"/>
              <a:pPr/>
              <a:t>‹#›</a:t>
            </a:fld>
            <a:endParaRPr lang="nb-NO" dirty="0"/>
          </a:p>
        </p:txBody>
      </p:sp>
      <p:sp>
        <p:nvSpPr>
          <p:cNvPr id="4" name="Title 1">
            <a:extLst>
              <a:ext uri="{FF2B5EF4-FFF2-40B4-BE49-F238E27FC236}">
                <a16:creationId xmlns:a16="http://schemas.microsoft.com/office/drawing/2014/main" id="{67071FD9-EB3C-4782-B84E-D04F089770BB}"/>
              </a:ext>
            </a:extLst>
          </p:cNvPr>
          <p:cNvSpPr>
            <a:spLocks noGrp="1"/>
          </p:cNvSpPr>
          <p:nvPr>
            <p:ph type="title"/>
          </p:nvPr>
        </p:nvSpPr>
        <p:spPr>
          <a:xfrm>
            <a:off x="2034805" y="691698"/>
            <a:ext cx="8106895" cy="507960"/>
          </a:xfrm>
        </p:spPr>
        <p:txBody>
          <a:bodyPr/>
          <a:lstStyle>
            <a:lvl1pPr>
              <a:defRPr>
                <a:solidFill>
                  <a:schemeClr val="accent1"/>
                </a:solidFill>
              </a:defRPr>
            </a:lvl1pPr>
          </a:lstStyle>
          <a:p>
            <a:r>
              <a:rPr lang="en-US"/>
              <a:t>Click to edit Master title style</a:t>
            </a:r>
            <a:endParaRPr lang="en-US" dirty="0"/>
          </a:p>
        </p:txBody>
      </p:sp>
      <p:sp>
        <p:nvSpPr>
          <p:cNvPr id="5" name="Plassholder for tekst 10">
            <a:extLst>
              <a:ext uri="{FF2B5EF4-FFF2-40B4-BE49-F238E27FC236}">
                <a16:creationId xmlns:a16="http://schemas.microsoft.com/office/drawing/2014/main" id="{6A0D7FD0-37A3-481D-A59F-D493332D6B16}"/>
              </a:ext>
            </a:extLst>
          </p:cNvPr>
          <p:cNvSpPr>
            <a:spLocks noGrp="1"/>
          </p:cNvSpPr>
          <p:nvPr>
            <p:ph type="body" sz="quarter" idx="16"/>
          </p:nvPr>
        </p:nvSpPr>
        <p:spPr>
          <a:xfrm>
            <a:off x="2034805" y="1140353"/>
            <a:ext cx="8106895" cy="319919"/>
          </a:xfrm>
        </p:spPr>
        <p:txBody>
          <a:bodyPr>
            <a:noAutofit/>
          </a:bodyPr>
          <a:lstStyle>
            <a:lvl1pPr marL="0" indent="0" algn="ctr">
              <a:buNone/>
              <a:defRPr sz="20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24965968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6" name="Plassholder for lysbildenummer 5">
            <a:extLst>
              <a:ext uri="{FF2B5EF4-FFF2-40B4-BE49-F238E27FC236}">
                <a16:creationId xmlns:a16="http://schemas.microsoft.com/office/drawing/2014/main" id="{67ADC1B9-AA43-42BA-9CD7-853B07C4E4CC}"/>
              </a:ext>
            </a:extLst>
          </p:cNvPr>
          <p:cNvSpPr>
            <a:spLocks noGrp="1"/>
          </p:cNvSpPr>
          <p:nvPr>
            <p:ph type="sldNum" sz="quarter" idx="11"/>
          </p:nvPr>
        </p:nvSpPr>
        <p:spPr/>
        <p:txBody>
          <a:bodyPr/>
          <a:lstStyle/>
          <a:p>
            <a:fld id="{7A3F00B2-786C-401B-9EB3-42A9D0DD4A9F}" type="slidenum">
              <a:rPr lang="nb-NO" smtClean="0"/>
              <a:pPr/>
              <a:t>‹#›</a:t>
            </a:fld>
            <a:endParaRPr lang="nb-NO" dirty="0"/>
          </a:p>
        </p:txBody>
      </p:sp>
    </p:spTree>
    <p:extLst>
      <p:ext uri="{BB962C8B-B14F-4D97-AF65-F5344CB8AC3E}">
        <p14:creationId xmlns:p14="http://schemas.microsoft.com/office/powerpoint/2010/main" val="2683098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 1">
    <p:bg>
      <p:bgPr>
        <a:solidFill>
          <a:schemeClr val="accent1"/>
        </a:solidFill>
        <a:effectLst/>
      </p:bgPr>
    </p:bg>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88EF88F4-2F4B-4CA0-B051-E1E58B65BE3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054" b="25712"/>
          <a:stretch/>
        </p:blipFill>
        <p:spPr>
          <a:xfrm>
            <a:off x="0" y="750655"/>
            <a:ext cx="12192000" cy="5412734"/>
          </a:xfrm>
          <a:prstGeom prst="rect">
            <a:avLst/>
          </a:prstGeom>
        </p:spPr>
      </p:pic>
      <p:sp>
        <p:nvSpPr>
          <p:cNvPr id="11" name="Plassholder for tekst 10">
            <a:extLst>
              <a:ext uri="{FF2B5EF4-FFF2-40B4-BE49-F238E27FC236}">
                <a16:creationId xmlns:a16="http://schemas.microsoft.com/office/drawing/2014/main" id="{513C89F0-E15A-4371-9370-288DBE8E17E5}"/>
              </a:ext>
            </a:extLst>
          </p:cNvPr>
          <p:cNvSpPr>
            <a:spLocks noGrp="1"/>
          </p:cNvSpPr>
          <p:nvPr>
            <p:ph type="body" sz="quarter" idx="11" hasCustomPrompt="1"/>
          </p:nvPr>
        </p:nvSpPr>
        <p:spPr>
          <a:xfrm>
            <a:off x="1819512" y="750657"/>
            <a:ext cx="4377307" cy="5412731"/>
          </a:xfrm>
          <a:solidFill>
            <a:schemeClr val="accent1"/>
          </a:solidFill>
        </p:spPr>
        <p:txBody>
          <a:bodyPr anchor="b" anchorCtr="0"/>
          <a:lstStyle>
            <a:lvl1pPr marL="0" indent="0" algn="ctr">
              <a:lnSpc>
                <a:spcPct val="120000"/>
              </a:lnSpc>
              <a:spcBef>
                <a:spcPts val="0"/>
              </a:spcBef>
              <a:buNone/>
              <a:defRPr sz="1400">
                <a:solidFill>
                  <a:srgbClr val="50BFD1"/>
                </a:solidFill>
                <a:latin typeface="Calibri" panose="020F0502020204030204" pitchFamily="34" charset="0"/>
                <a:cs typeface="Calibri" panose="020F0502020204030204" pitchFamily="34" charset="0"/>
              </a:defRPr>
            </a:lvl1pPr>
          </a:lstStyle>
          <a:p>
            <a:pPr lvl="0"/>
            <a:r>
              <a:rPr lang="en-GB" dirty="0"/>
              <a:t>Name, title</a:t>
            </a:r>
          </a:p>
        </p:txBody>
      </p:sp>
      <p:sp>
        <p:nvSpPr>
          <p:cNvPr id="3" name="Subtitle 2"/>
          <p:cNvSpPr>
            <a:spLocks noGrp="1"/>
          </p:cNvSpPr>
          <p:nvPr>
            <p:ph type="subTitle" idx="1" hasCustomPrompt="1"/>
          </p:nvPr>
        </p:nvSpPr>
        <p:spPr>
          <a:xfrm>
            <a:off x="2167220" y="2675466"/>
            <a:ext cx="3694641" cy="215468"/>
          </a:xfrm>
        </p:spPr>
        <p:txBody>
          <a:bodyPr wrap="square" anchor="b" anchorCtr="0">
            <a:spAutoFit/>
          </a:bodyPr>
          <a:lstStyle>
            <a:lvl1pPr marL="0" indent="0" algn="ctr">
              <a:buNone/>
              <a:defRPr sz="1400" cap="all" spc="105" baseline="0">
                <a:solidFill>
                  <a:schemeClr val="bg1"/>
                </a:solidFill>
                <a:latin typeface="Calibri" panose="020F0502020204030204" pitchFamily="34" charset="0"/>
                <a:cs typeface="Calibri" panose="020F0502020204030204" pitchFamily="34"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dirty="0"/>
              <a:t>SUBHEADLINE OPTIONAL</a:t>
            </a:r>
            <a:endParaRPr lang="en-US" dirty="0"/>
          </a:p>
        </p:txBody>
      </p:sp>
      <p:sp>
        <p:nvSpPr>
          <p:cNvPr id="7" name="Plassholder for dato 6">
            <a:extLst>
              <a:ext uri="{FF2B5EF4-FFF2-40B4-BE49-F238E27FC236}">
                <a16:creationId xmlns:a16="http://schemas.microsoft.com/office/drawing/2014/main" id="{72D8ABB5-89AD-4352-86DD-7884121D9C1C}"/>
              </a:ext>
            </a:extLst>
          </p:cNvPr>
          <p:cNvSpPr>
            <a:spLocks noGrp="1"/>
          </p:cNvSpPr>
          <p:nvPr>
            <p:ph type="dt" sz="half" idx="10"/>
          </p:nvPr>
        </p:nvSpPr>
        <p:spPr>
          <a:xfrm>
            <a:off x="2167220" y="3943998"/>
            <a:ext cx="3694641" cy="307777"/>
          </a:xfrm>
          <a:prstGeom prst="rect">
            <a:avLst/>
          </a:prstGeom>
        </p:spPr>
        <p:txBody>
          <a:bodyPr>
            <a:spAutoFit/>
          </a:bodyPr>
          <a:lstStyle>
            <a:lvl1pPr algn="ctr">
              <a:defRPr sz="1400">
                <a:solidFill>
                  <a:srgbClr val="50BFD1"/>
                </a:solidFill>
                <a:latin typeface="Calibri" panose="020F0502020204030204" pitchFamily="34" charset="0"/>
                <a:cs typeface="Calibri" panose="020F0502020204030204" pitchFamily="34" charset="0"/>
              </a:defRPr>
            </a:lvl1pPr>
          </a:lstStyle>
          <a:p>
            <a:fld id="{0FCD370F-E3E4-4B5C-8D09-539E47D4DA75}" type="datetime1">
              <a:rPr lang="en-GB" smtClean="0"/>
              <a:pPr/>
              <a:t>10/10/2022</a:t>
            </a:fld>
            <a:endParaRPr lang="nb-NO" dirty="0"/>
          </a:p>
        </p:txBody>
      </p:sp>
      <p:sp>
        <p:nvSpPr>
          <p:cNvPr id="5" name="Plassholder for tekst 4">
            <a:extLst>
              <a:ext uri="{FF2B5EF4-FFF2-40B4-BE49-F238E27FC236}">
                <a16:creationId xmlns:a16="http://schemas.microsoft.com/office/drawing/2014/main" id="{9C931467-8EE7-4AF1-B29D-319FF182C80C}"/>
              </a:ext>
            </a:extLst>
          </p:cNvPr>
          <p:cNvSpPr>
            <a:spLocks noGrp="1"/>
          </p:cNvSpPr>
          <p:nvPr>
            <p:ph type="body" sz="quarter" idx="13" hasCustomPrompt="1"/>
          </p:nvPr>
        </p:nvSpPr>
        <p:spPr>
          <a:xfrm>
            <a:off x="3599529" y="750799"/>
            <a:ext cx="826117" cy="829153"/>
          </a:xfrm>
          <a:prstGeom prst="rect">
            <a:avLst/>
          </a:prstGeom>
          <a:blipFill>
            <a:blip r:embed="rId3"/>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2" name="Plassholder for tekst 2">
            <a:extLst>
              <a:ext uri="{FF2B5EF4-FFF2-40B4-BE49-F238E27FC236}">
                <a16:creationId xmlns:a16="http://schemas.microsoft.com/office/drawing/2014/main" id="{8CEC7D9D-E8D6-4C2B-9E3C-BD5B53D502D6}"/>
              </a:ext>
            </a:extLst>
          </p:cNvPr>
          <p:cNvSpPr>
            <a:spLocks noGrp="1"/>
          </p:cNvSpPr>
          <p:nvPr>
            <p:ph type="body" sz="quarter" idx="15"/>
          </p:nvPr>
        </p:nvSpPr>
        <p:spPr>
          <a:xfrm>
            <a:off x="2167220" y="3088539"/>
            <a:ext cx="3694641" cy="936117"/>
          </a:xfrm>
        </p:spPr>
        <p:txBody>
          <a:bodyPr lIns="0" tIns="0" rIns="0" bIns="0">
            <a:normAutofit/>
          </a:bodyPr>
          <a:lstStyle>
            <a:lvl1pPr marL="0" indent="0" algn="ctr">
              <a:lnSpc>
                <a:spcPct val="88000"/>
              </a:lnSpc>
              <a:buNone/>
              <a:defRPr sz="3000"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pic>
        <p:nvPicPr>
          <p:cNvPr id="4" name="Bilde 3" descr="Et bilde som inneholder kuppel, svart, bygning, innendørs&#10;&#10;Beskrivelse som er generert med svært høy visshet">
            <a:extLst>
              <a:ext uri="{FF2B5EF4-FFF2-40B4-BE49-F238E27FC236}">
                <a16:creationId xmlns:a16="http://schemas.microsoft.com/office/drawing/2014/main" id="{437CCA03-C942-4E35-A4A0-A979F13E07D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000" y="4683600"/>
            <a:ext cx="1141689" cy="1141689"/>
          </a:xfrm>
          <a:prstGeom prst="rect">
            <a:avLst/>
          </a:prstGeom>
        </p:spPr>
      </p:pic>
      <p:pic>
        <p:nvPicPr>
          <p:cNvPr id="14" name="Bilde 13" descr="Et bilde som inneholder innendørs&#10;&#10;Beskrivelse som er generert med høy visshet">
            <a:extLst>
              <a:ext uri="{FF2B5EF4-FFF2-40B4-BE49-F238E27FC236}">
                <a16:creationId xmlns:a16="http://schemas.microsoft.com/office/drawing/2014/main" id="{66473CF4-D307-436A-83DD-32496F4284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483404" y="4683239"/>
            <a:ext cx="5412350" cy="1142049"/>
          </a:xfrm>
          <a:prstGeom prst="rect">
            <a:avLst/>
          </a:prstGeom>
        </p:spPr>
      </p:pic>
      <p:sp>
        <p:nvSpPr>
          <p:cNvPr id="13" name="TekstSylinder 12">
            <a:extLst>
              <a:ext uri="{FF2B5EF4-FFF2-40B4-BE49-F238E27FC236}">
                <a16:creationId xmlns:a16="http://schemas.microsoft.com/office/drawing/2014/main" id="{43EE50CF-99E5-4FC3-9ACA-334C379E6BBE}"/>
              </a:ext>
            </a:extLst>
          </p:cNvPr>
          <p:cNvSpPr txBox="1"/>
          <p:nvPr userDrawn="1"/>
        </p:nvSpPr>
        <p:spPr>
          <a:xfrm>
            <a:off x="1819512" y="6367463"/>
            <a:ext cx="4377307" cy="317074"/>
          </a:xfrm>
          <a:prstGeom prst="rect">
            <a:avLst/>
          </a:prstGeom>
          <a:noFill/>
        </p:spPr>
        <p:txBody>
          <a:bodyPr wrap="square" lIns="144000" rIns="144000" rtlCol="0">
            <a:spAutoFit/>
          </a:bodyPr>
          <a:lstStyle/>
          <a:p>
            <a:pPr algn="ctr">
              <a:lnSpc>
                <a:spcPct val="110000"/>
              </a:lnSpc>
            </a:pPr>
            <a:r>
              <a:rPr lang="en-GB" sz="450" b="1" i="0" kern="1200" spc="20" baseline="0" dirty="0">
                <a:solidFill>
                  <a:schemeClr val="bg1"/>
                </a:solidFill>
                <a:effectLst/>
                <a:latin typeface="Calibri" panose="020F0502020204030204" pitchFamily="34" charset="0"/>
                <a:ea typeface="+mn-ea"/>
                <a:cs typeface="Calibri" panose="020F0502020204030204" pitchFamily="34" charset="0"/>
              </a:rPr>
              <a:t>KONGSBERG PROPRIETARY:  </a:t>
            </a:r>
            <a:r>
              <a:rPr lang="en-GB" sz="450" b="0" i="0" kern="1200" spc="20" baseline="0" dirty="0">
                <a:solidFill>
                  <a:schemeClr val="bg1"/>
                </a:solidFill>
                <a:effectLst/>
                <a:latin typeface="Calibri" panose="020F0502020204030204" pitchFamily="34" charset="0"/>
                <a:ea typeface="+mn-ea"/>
                <a:cs typeface="Calibri" panose="020F0502020204030204" pitchFamily="34" charset="0"/>
              </a:rPr>
              <a:t>This document contains KONGSBERG information which is proprietary and confidential. Any disclosure, copying, distribution or use is prohibited if not otherwise explicitly agreed with KONGSBERG in writing. Any authorised reproduction in whole or in part, must include this legend. </a:t>
            </a:r>
            <a:br>
              <a:rPr lang="en-GB" sz="450" b="0" i="0" kern="1200" spc="20" baseline="0" dirty="0">
                <a:solidFill>
                  <a:schemeClr val="bg1"/>
                </a:solidFill>
                <a:effectLst/>
                <a:latin typeface="Calibri" panose="020F0502020204030204" pitchFamily="34" charset="0"/>
                <a:ea typeface="+mn-ea"/>
                <a:cs typeface="Calibri" panose="020F0502020204030204" pitchFamily="34" charset="0"/>
              </a:rPr>
            </a:br>
            <a:r>
              <a:rPr lang="en-GB" sz="450" b="0" i="0" kern="1200" spc="20" baseline="0" dirty="0">
                <a:solidFill>
                  <a:schemeClr val="bg1"/>
                </a:solidFill>
                <a:effectLst/>
                <a:latin typeface="Calibri" panose="020F0502020204030204" pitchFamily="34" charset="0"/>
                <a:ea typeface="+mn-ea"/>
                <a:cs typeface="Calibri" panose="020F0502020204030204" pitchFamily="34" charset="0"/>
              </a:rPr>
              <a:t>© 2018 KONGSBERG – All rights reserved</a:t>
            </a:r>
            <a:r>
              <a:rPr lang="en-GB" sz="450" b="0" i="0" kern="1200" dirty="0">
                <a:solidFill>
                  <a:schemeClr val="bg1"/>
                </a:solidFill>
                <a:effectLst/>
                <a:latin typeface="Calibri" panose="020F0502020204030204" pitchFamily="34" charset="0"/>
                <a:ea typeface="+mn-ea"/>
                <a:cs typeface="Calibri" panose="020F0502020204030204" pitchFamily="34" charset="0"/>
              </a:rPr>
              <a:t>.</a:t>
            </a:r>
            <a:endParaRPr lang="nb-NO"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7353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blue - 2">
    <p:bg>
      <p:bgPr>
        <a:solidFill>
          <a:schemeClr val="accent1"/>
        </a:solidFill>
        <a:effectLst/>
      </p:bgPr>
    </p:bg>
    <p:spTree>
      <p:nvGrpSpPr>
        <p:cNvPr id="1" name=""/>
        <p:cNvGrpSpPr/>
        <p:nvPr/>
      </p:nvGrpSpPr>
      <p:grpSpPr>
        <a:xfrm>
          <a:off x="0" y="0"/>
          <a:ext cx="0" cy="0"/>
          <a:chOff x="0" y="0"/>
          <a:chExt cx="0" cy="0"/>
        </a:xfrm>
      </p:grpSpPr>
      <p:pic>
        <p:nvPicPr>
          <p:cNvPr id="6" name="Bilde 5" descr="Et bilde som inneholder vann&#10;&#10;Beskrivelse som er generert med høy visshet">
            <a:extLst>
              <a:ext uri="{FF2B5EF4-FFF2-40B4-BE49-F238E27FC236}">
                <a16:creationId xmlns:a16="http://schemas.microsoft.com/office/drawing/2014/main" id="{9373F49D-38A1-4C96-AA4B-0DC72580B9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703" r="11152"/>
          <a:stretch/>
        </p:blipFill>
        <p:spPr>
          <a:xfrm rot="16200000">
            <a:off x="3417727" y="-2667074"/>
            <a:ext cx="5356544" cy="12192001"/>
          </a:xfrm>
          <a:prstGeom prst="rect">
            <a:avLst/>
          </a:prstGeom>
        </p:spPr>
      </p:pic>
      <p:sp>
        <p:nvSpPr>
          <p:cNvPr id="11" name="Plassholder for tekst 10">
            <a:extLst>
              <a:ext uri="{FF2B5EF4-FFF2-40B4-BE49-F238E27FC236}">
                <a16:creationId xmlns:a16="http://schemas.microsoft.com/office/drawing/2014/main" id="{513C89F0-E15A-4371-9370-288DBE8E17E5}"/>
              </a:ext>
            </a:extLst>
          </p:cNvPr>
          <p:cNvSpPr>
            <a:spLocks noGrp="1"/>
          </p:cNvSpPr>
          <p:nvPr>
            <p:ph type="body" sz="quarter" idx="11" hasCustomPrompt="1"/>
          </p:nvPr>
        </p:nvSpPr>
        <p:spPr>
          <a:xfrm>
            <a:off x="1819512" y="750657"/>
            <a:ext cx="4377307" cy="5412731"/>
          </a:xfrm>
          <a:solidFill>
            <a:srgbClr val="001639"/>
          </a:solidFill>
        </p:spPr>
        <p:txBody>
          <a:bodyPr anchor="b" anchorCtr="0"/>
          <a:lstStyle>
            <a:lvl1pPr marL="0" indent="0" algn="ctr">
              <a:lnSpc>
                <a:spcPct val="120000"/>
              </a:lnSpc>
              <a:spcBef>
                <a:spcPts val="0"/>
              </a:spcBef>
              <a:buNone/>
              <a:defRPr sz="1400">
                <a:solidFill>
                  <a:srgbClr val="50BFD1"/>
                </a:solidFill>
                <a:latin typeface="Calibri" panose="020F0502020204030204" pitchFamily="34" charset="0"/>
                <a:cs typeface="Calibri" panose="020F0502020204030204" pitchFamily="34" charset="0"/>
              </a:defRPr>
            </a:lvl1pPr>
          </a:lstStyle>
          <a:p>
            <a:pPr lvl="0"/>
            <a:r>
              <a:rPr lang="en-GB" dirty="0"/>
              <a:t>Name, title</a:t>
            </a:r>
          </a:p>
        </p:txBody>
      </p:sp>
      <p:sp>
        <p:nvSpPr>
          <p:cNvPr id="3" name="Subtitle 2"/>
          <p:cNvSpPr>
            <a:spLocks noGrp="1"/>
          </p:cNvSpPr>
          <p:nvPr>
            <p:ph type="subTitle" idx="1" hasCustomPrompt="1"/>
          </p:nvPr>
        </p:nvSpPr>
        <p:spPr>
          <a:xfrm>
            <a:off x="2167220" y="2675466"/>
            <a:ext cx="3694641" cy="215468"/>
          </a:xfrm>
        </p:spPr>
        <p:txBody>
          <a:bodyPr wrap="square" anchor="b" anchorCtr="0">
            <a:spAutoFit/>
          </a:bodyPr>
          <a:lstStyle>
            <a:lvl1pPr marL="0" indent="0" algn="ctr">
              <a:buNone/>
              <a:defRPr sz="1400" cap="all" spc="105" baseline="0">
                <a:solidFill>
                  <a:schemeClr val="bg1"/>
                </a:solidFill>
                <a:latin typeface="Calibri" panose="020F0502020204030204" pitchFamily="34" charset="0"/>
                <a:cs typeface="Calibri" panose="020F0502020204030204" pitchFamily="34"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dirty="0"/>
              <a:t>SUBHEADLINE OPTIONAL</a:t>
            </a:r>
            <a:endParaRPr lang="en-US" dirty="0"/>
          </a:p>
        </p:txBody>
      </p:sp>
      <p:sp>
        <p:nvSpPr>
          <p:cNvPr id="7" name="Plassholder for dato 6">
            <a:extLst>
              <a:ext uri="{FF2B5EF4-FFF2-40B4-BE49-F238E27FC236}">
                <a16:creationId xmlns:a16="http://schemas.microsoft.com/office/drawing/2014/main" id="{72D8ABB5-89AD-4352-86DD-7884121D9C1C}"/>
              </a:ext>
            </a:extLst>
          </p:cNvPr>
          <p:cNvSpPr>
            <a:spLocks noGrp="1"/>
          </p:cNvSpPr>
          <p:nvPr>
            <p:ph type="dt" sz="half" idx="10"/>
          </p:nvPr>
        </p:nvSpPr>
        <p:spPr>
          <a:xfrm>
            <a:off x="2167220" y="3943998"/>
            <a:ext cx="3694641" cy="307777"/>
          </a:xfrm>
          <a:prstGeom prst="rect">
            <a:avLst/>
          </a:prstGeom>
        </p:spPr>
        <p:txBody>
          <a:bodyPr>
            <a:spAutoFit/>
          </a:bodyPr>
          <a:lstStyle>
            <a:lvl1pPr algn="ctr">
              <a:defRPr sz="1400">
                <a:solidFill>
                  <a:srgbClr val="50BFD1"/>
                </a:solidFill>
                <a:latin typeface="Calibri" panose="020F0502020204030204" pitchFamily="34" charset="0"/>
                <a:cs typeface="Calibri" panose="020F0502020204030204" pitchFamily="34" charset="0"/>
              </a:defRPr>
            </a:lvl1pPr>
          </a:lstStyle>
          <a:p>
            <a:fld id="{0FCD370F-E3E4-4B5C-8D09-539E47D4DA75}" type="datetime1">
              <a:rPr lang="en-GB" smtClean="0"/>
              <a:pPr/>
              <a:t>10/10/2022</a:t>
            </a:fld>
            <a:endParaRPr lang="nb-NO" dirty="0"/>
          </a:p>
        </p:txBody>
      </p:sp>
      <p:sp>
        <p:nvSpPr>
          <p:cNvPr id="5" name="Plassholder for tekst 4">
            <a:extLst>
              <a:ext uri="{FF2B5EF4-FFF2-40B4-BE49-F238E27FC236}">
                <a16:creationId xmlns:a16="http://schemas.microsoft.com/office/drawing/2014/main" id="{9C931467-8EE7-4AF1-B29D-319FF182C80C}"/>
              </a:ext>
            </a:extLst>
          </p:cNvPr>
          <p:cNvSpPr>
            <a:spLocks noGrp="1"/>
          </p:cNvSpPr>
          <p:nvPr>
            <p:ph type="body" sz="quarter" idx="13" hasCustomPrompt="1"/>
          </p:nvPr>
        </p:nvSpPr>
        <p:spPr>
          <a:xfrm>
            <a:off x="3599529" y="750799"/>
            <a:ext cx="826117" cy="829153"/>
          </a:xfrm>
          <a:prstGeom prst="rect">
            <a:avLst/>
          </a:prstGeom>
          <a:blipFill>
            <a:blip r:embed="rId3"/>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2" name="Plassholder for tekst 2">
            <a:extLst>
              <a:ext uri="{FF2B5EF4-FFF2-40B4-BE49-F238E27FC236}">
                <a16:creationId xmlns:a16="http://schemas.microsoft.com/office/drawing/2014/main" id="{8CEC7D9D-E8D6-4C2B-9E3C-BD5B53D502D6}"/>
              </a:ext>
            </a:extLst>
          </p:cNvPr>
          <p:cNvSpPr>
            <a:spLocks noGrp="1"/>
          </p:cNvSpPr>
          <p:nvPr>
            <p:ph type="body" sz="quarter" idx="15"/>
          </p:nvPr>
        </p:nvSpPr>
        <p:spPr>
          <a:xfrm>
            <a:off x="2167220" y="3088539"/>
            <a:ext cx="3694641" cy="936117"/>
          </a:xfrm>
        </p:spPr>
        <p:txBody>
          <a:bodyPr lIns="0" tIns="0" rIns="0" bIns="0">
            <a:normAutofit/>
          </a:bodyPr>
          <a:lstStyle>
            <a:lvl1pPr marL="0" indent="0" algn="ctr">
              <a:lnSpc>
                <a:spcPct val="88000"/>
              </a:lnSpc>
              <a:buNone/>
              <a:defRPr sz="3000"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pic>
        <p:nvPicPr>
          <p:cNvPr id="10" name="Bilde 9" descr="Et bilde som inneholder innendørs, vegg&#10;&#10;Beskrivelse som er generert med høy visshet">
            <a:extLst>
              <a:ext uri="{FF2B5EF4-FFF2-40B4-BE49-F238E27FC236}">
                <a16:creationId xmlns:a16="http://schemas.microsoft.com/office/drawing/2014/main" id="{F7D679CA-91A2-4136-A0E7-732651AA7EC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83600" y="4683600"/>
            <a:ext cx="5413259" cy="1142241"/>
          </a:xfrm>
          <a:prstGeom prst="rect">
            <a:avLst/>
          </a:prstGeom>
        </p:spPr>
      </p:pic>
      <p:pic>
        <p:nvPicPr>
          <p:cNvPr id="13" name="Bilde 12" descr="Et bilde som inneholder svart, bygning, innendørs, hvit&#10;&#10;Beskrivelse som er generert med svært høy visshet">
            <a:extLst>
              <a:ext uri="{FF2B5EF4-FFF2-40B4-BE49-F238E27FC236}">
                <a16:creationId xmlns:a16="http://schemas.microsoft.com/office/drawing/2014/main" id="{947E15F7-D111-4924-A964-1E1FB4A62C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6000" y="4683600"/>
            <a:ext cx="1142241" cy="1142241"/>
          </a:xfrm>
          <a:prstGeom prst="rect">
            <a:avLst/>
          </a:prstGeom>
        </p:spPr>
      </p:pic>
      <p:sp>
        <p:nvSpPr>
          <p:cNvPr id="15" name="TekstSylinder 14">
            <a:extLst>
              <a:ext uri="{FF2B5EF4-FFF2-40B4-BE49-F238E27FC236}">
                <a16:creationId xmlns:a16="http://schemas.microsoft.com/office/drawing/2014/main" id="{A0DAB33A-4EE8-4FA8-BE92-34D3F47E485B}"/>
              </a:ext>
            </a:extLst>
          </p:cNvPr>
          <p:cNvSpPr txBox="1"/>
          <p:nvPr userDrawn="1"/>
        </p:nvSpPr>
        <p:spPr>
          <a:xfrm>
            <a:off x="1819512" y="6367463"/>
            <a:ext cx="4377307" cy="317074"/>
          </a:xfrm>
          <a:prstGeom prst="rect">
            <a:avLst/>
          </a:prstGeom>
          <a:noFill/>
        </p:spPr>
        <p:txBody>
          <a:bodyPr wrap="square" lIns="144000" rIns="144000" rtlCol="0">
            <a:spAutoFit/>
          </a:bodyPr>
          <a:lstStyle/>
          <a:p>
            <a:pPr algn="ctr">
              <a:lnSpc>
                <a:spcPct val="110000"/>
              </a:lnSpc>
            </a:pPr>
            <a:r>
              <a:rPr lang="en-GB" sz="450" b="1" i="0" kern="1200" spc="20" baseline="0" dirty="0">
                <a:solidFill>
                  <a:schemeClr val="bg1"/>
                </a:solidFill>
                <a:effectLst/>
                <a:latin typeface="Calibri" panose="020F0502020204030204" pitchFamily="34" charset="0"/>
                <a:ea typeface="+mn-ea"/>
                <a:cs typeface="Calibri" panose="020F0502020204030204" pitchFamily="34" charset="0"/>
              </a:rPr>
              <a:t>KONGSBERG PROPRIETARY:  </a:t>
            </a:r>
            <a:r>
              <a:rPr lang="en-GB" sz="450" b="0" i="0" kern="1200" spc="20" baseline="0" dirty="0">
                <a:solidFill>
                  <a:schemeClr val="bg1"/>
                </a:solidFill>
                <a:effectLst/>
                <a:latin typeface="Calibri" panose="020F0502020204030204" pitchFamily="34" charset="0"/>
                <a:ea typeface="+mn-ea"/>
                <a:cs typeface="Calibri" panose="020F0502020204030204" pitchFamily="34" charset="0"/>
              </a:rPr>
              <a:t>This document contains KONGSBERG information which is proprietary and confidential. Any disclosure, copying, distribution or use is prohibited if not otherwise explicitly agreed with KONGSBERG in writing. Any authorised reproduction in whole or in part, must include this legend. </a:t>
            </a:r>
            <a:br>
              <a:rPr lang="en-GB" sz="450" b="0" i="0" kern="1200" spc="20" baseline="0" dirty="0">
                <a:solidFill>
                  <a:schemeClr val="bg1"/>
                </a:solidFill>
                <a:effectLst/>
                <a:latin typeface="Calibri" panose="020F0502020204030204" pitchFamily="34" charset="0"/>
                <a:ea typeface="+mn-ea"/>
                <a:cs typeface="Calibri" panose="020F0502020204030204" pitchFamily="34" charset="0"/>
              </a:rPr>
            </a:br>
            <a:r>
              <a:rPr lang="en-GB" sz="450" b="0" i="0" kern="1200" spc="20" baseline="0" dirty="0">
                <a:solidFill>
                  <a:schemeClr val="bg1"/>
                </a:solidFill>
                <a:effectLst/>
                <a:latin typeface="Calibri" panose="020F0502020204030204" pitchFamily="34" charset="0"/>
                <a:ea typeface="+mn-ea"/>
                <a:cs typeface="Calibri" panose="020F0502020204030204" pitchFamily="34" charset="0"/>
              </a:rPr>
              <a:t>© 2018 KONGSBERG – All rights reserved</a:t>
            </a:r>
            <a:r>
              <a:rPr lang="en-GB" sz="450" b="0" i="0" kern="1200" dirty="0">
                <a:solidFill>
                  <a:schemeClr val="bg1"/>
                </a:solidFill>
                <a:effectLst/>
                <a:latin typeface="Calibri" panose="020F0502020204030204" pitchFamily="34" charset="0"/>
                <a:ea typeface="+mn-ea"/>
                <a:cs typeface="Calibri" panose="020F0502020204030204" pitchFamily="34" charset="0"/>
              </a:rPr>
              <a:t>.</a:t>
            </a:r>
            <a:endParaRPr lang="nb-NO"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175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ign off slide, white - 1">
    <p:bg>
      <p:bgPr>
        <a:solidFill>
          <a:schemeClr val="bg1"/>
        </a:solidFill>
        <a:effectLst/>
      </p:bgPr>
    </p:bg>
    <p:spTree>
      <p:nvGrpSpPr>
        <p:cNvPr id="1" name=""/>
        <p:cNvGrpSpPr/>
        <p:nvPr/>
      </p:nvGrpSpPr>
      <p:grpSpPr>
        <a:xfrm>
          <a:off x="0" y="0"/>
          <a:ext cx="0" cy="0"/>
          <a:chOff x="0" y="0"/>
          <a:chExt cx="0" cy="0"/>
        </a:xfrm>
      </p:grpSpPr>
      <p:pic>
        <p:nvPicPr>
          <p:cNvPr id="9" name="Bilde 8" descr="Et bilde som inneholder natur&#10;&#10;Beskrivelse som er generert med svært høy visshet">
            <a:extLst>
              <a:ext uri="{FF2B5EF4-FFF2-40B4-BE49-F238E27FC236}">
                <a16:creationId xmlns:a16="http://schemas.microsoft.com/office/drawing/2014/main" id="{707F6009-38B5-4E51-B5A5-44697BC458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014" b="28300"/>
          <a:stretch/>
        </p:blipFill>
        <p:spPr>
          <a:xfrm flipH="1">
            <a:off x="0" y="750653"/>
            <a:ext cx="12192000" cy="5354906"/>
          </a:xfrm>
          <a:prstGeom prst="rect">
            <a:avLst/>
          </a:prstGeom>
        </p:spPr>
      </p:pic>
      <p:sp>
        <p:nvSpPr>
          <p:cNvPr id="11" name="Plassholder for tekst 10">
            <a:extLst>
              <a:ext uri="{FF2B5EF4-FFF2-40B4-BE49-F238E27FC236}">
                <a16:creationId xmlns:a16="http://schemas.microsoft.com/office/drawing/2014/main" id="{513C89F0-E15A-4371-9370-288DBE8E17E5}"/>
              </a:ext>
            </a:extLst>
          </p:cNvPr>
          <p:cNvSpPr>
            <a:spLocks noGrp="1"/>
          </p:cNvSpPr>
          <p:nvPr>
            <p:ph type="body" sz="quarter" idx="11" hasCustomPrompt="1"/>
          </p:nvPr>
        </p:nvSpPr>
        <p:spPr>
          <a:xfrm>
            <a:off x="1819512" y="1253758"/>
            <a:ext cx="4377307" cy="4380778"/>
          </a:xfrm>
          <a:solidFill>
            <a:schemeClr val="bg1"/>
          </a:solidFill>
        </p:spPr>
        <p:txBody>
          <a:bodyPr bIns="1432800" anchor="b" anchorCtr="0"/>
          <a:lstStyle>
            <a:lvl1pPr marL="0" indent="0" algn="ctr">
              <a:lnSpc>
                <a:spcPct val="120000"/>
              </a:lnSpc>
              <a:spcBef>
                <a:spcPts val="0"/>
              </a:spcBef>
              <a:buNone/>
              <a:defRPr sz="1400">
                <a:solidFill>
                  <a:srgbClr val="737B92"/>
                </a:solidFill>
                <a:latin typeface="Calibri" panose="020F0502020204030204" pitchFamily="34" charset="0"/>
                <a:cs typeface="Calibri" panose="020F0502020204030204" pitchFamily="34" charset="0"/>
              </a:defRPr>
            </a:lvl1pPr>
          </a:lstStyle>
          <a:p>
            <a:pPr lvl="0"/>
            <a:r>
              <a:rPr lang="en-GB" dirty="0"/>
              <a:t>Click to enter e-mail</a:t>
            </a:r>
          </a:p>
        </p:txBody>
      </p:sp>
      <p:sp>
        <p:nvSpPr>
          <p:cNvPr id="17" name="Plassholder for tekst 16">
            <a:extLst>
              <a:ext uri="{FF2B5EF4-FFF2-40B4-BE49-F238E27FC236}">
                <a16:creationId xmlns:a16="http://schemas.microsoft.com/office/drawing/2014/main" id="{0C8889AD-DC82-4F54-A1BF-028A74664369}"/>
              </a:ext>
            </a:extLst>
          </p:cNvPr>
          <p:cNvSpPr>
            <a:spLocks noGrp="1"/>
          </p:cNvSpPr>
          <p:nvPr>
            <p:ph type="body" sz="quarter" idx="13" hasCustomPrompt="1"/>
          </p:nvPr>
        </p:nvSpPr>
        <p:spPr>
          <a:xfrm>
            <a:off x="3599529" y="1660312"/>
            <a:ext cx="826117" cy="829153"/>
          </a:xfrm>
          <a:prstGeom prst="rect">
            <a:avLst/>
          </a:prstGeom>
          <a:blipFill>
            <a:blip r:embed="rId3"/>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dirty="0"/>
              <a:t> </a:t>
            </a:r>
            <a:endParaRPr lang="en-GB" dirty="0"/>
          </a:p>
        </p:txBody>
      </p:sp>
      <p:sp>
        <p:nvSpPr>
          <p:cNvPr id="3" name="Plassholder for tekst 2">
            <a:extLst>
              <a:ext uri="{FF2B5EF4-FFF2-40B4-BE49-F238E27FC236}">
                <a16:creationId xmlns:a16="http://schemas.microsoft.com/office/drawing/2014/main" id="{2ECFA8D1-88B1-4EA1-8DF8-31EEC202C2DA}"/>
              </a:ext>
            </a:extLst>
          </p:cNvPr>
          <p:cNvSpPr>
            <a:spLocks noGrp="1"/>
          </p:cNvSpPr>
          <p:nvPr>
            <p:ph type="body" sz="quarter" idx="14"/>
          </p:nvPr>
        </p:nvSpPr>
        <p:spPr>
          <a:xfrm>
            <a:off x="2167220" y="3088539"/>
            <a:ext cx="3694641" cy="936117"/>
          </a:xfrm>
        </p:spPr>
        <p:txBody>
          <a:bodyPr lIns="0" tIns="0" rIns="0" bIns="0">
            <a:normAutofit/>
          </a:bodyPr>
          <a:lstStyle>
            <a:lvl1pPr marL="0" indent="0" algn="ctr">
              <a:lnSpc>
                <a:spcPct val="88000"/>
              </a:lnSpc>
              <a:buNone/>
              <a:defRPr sz="3000" b="1">
                <a:latin typeface="Calibri" panose="020F0502020204030204" pitchFamily="34" charset="0"/>
                <a:cs typeface="Calibri" panose="020F0502020204030204" pitchFamily="34" charset="0"/>
              </a:defRPr>
            </a:lvl1pPr>
          </a:lstStyle>
          <a:p>
            <a:pPr lvl="0"/>
            <a:r>
              <a:rPr lang="en-US"/>
              <a:t>Edit Master text styles</a:t>
            </a:r>
          </a:p>
        </p:txBody>
      </p:sp>
      <p:pic>
        <p:nvPicPr>
          <p:cNvPr id="7" name="Bilde 6" descr="Et bilde som inneholder objekt&#10;&#10;Beskrivelse som er generert med høy visshet">
            <a:extLst>
              <a:ext uri="{FF2B5EF4-FFF2-40B4-BE49-F238E27FC236}">
                <a16:creationId xmlns:a16="http://schemas.microsoft.com/office/drawing/2014/main" id="{FDF9ECBC-D439-4FB0-B173-B4C44E766D2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518514"/>
            <a:ext cx="12192000" cy="2339486"/>
          </a:xfrm>
          <a:prstGeom prst="rect">
            <a:avLst/>
          </a:prstGeom>
        </p:spPr>
      </p:pic>
      <p:sp>
        <p:nvSpPr>
          <p:cNvPr id="8" name="TekstSylinder 13"/>
          <p:cNvSpPr txBox="1"/>
          <p:nvPr userDrawn="1"/>
        </p:nvSpPr>
        <p:spPr>
          <a:xfrm>
            <a:off x="3886200" y="6354000"/>
            <a:ext cx="4419602" cy="230832"/>
          </a:xfrm>
          <a:prstGeom prst="rect">
            <a:avLst/>
          </a:prstGeom>
          <a:noFill/>
        </p:spPr>
        <p:txBody>
          <a:bodyPr wrap="square" rtlCol="0">
            <a:spAutoFit/>
          </a:bodyPr>
          <a:lstStyle/>
          <a:p>
            <a:pPr algn="ctr"/>
            <a:r>
              <a:rPr lang="en-GB" sz="900" b="0" dirty="0">
                <a:solidFill>
                  <a:srgbClr val="999999"/>
                </a:solidFill>
                <a:latin typeface="Calibri" panose="020F0502020204030204" pitchFamily="34" charset="0"/>
                <a:cs typeface="Calibri" panose="020F0502020204030204" pitchFamily="34" charset="0"/>
              </a:rPr>
              <a:t>KONGSBERG PROPRIETARY  - See Statement of Proprietary information</a:t>
            </a:r>
            <a:endParaRPr lang="en-GB" sz="900" b="0" noProof="0" dirty="0">
              <a:solidFill>
                <a:srgbClr val="999999"/>
              </a:solidFill>
              <a:latin typeface="Calibri" panose="020F0502020204030204" pitchFamily="34" charset="0"/>
              <a:cs typeface="Calibri" panose="020F0502020204030204" pitchFamily="34" charset="0"/>
            </a:endParaRPr>
          </a:p>
        </p:txBody>
      </p:sp>
      <p:sp>
        <p:nvSpPr>
          <p:cNvPr id="13" name="TekstSylinder 4"/>
          <p:cNvSpPr txBox="1"/>
          <p:nvPr userDrawn="1"/>
        </p:nvSpPr>
        <p:spPr>
          <a:xfrm>
            <a:off x="550320" y="6352548"/>
            <a:ext cx="3104148" cy="230832"/>
          </a:xfrm>
          <a:prstGeom prst="rect">
            <a:avLst/>
          </a:prstGeom>
          <a:noFill/>
        </p:spPr>
        <p:txBody>
          <a:bodyPr wrap="square" rtlCol="0">
            <a:spAutoFit/>
          </a:bodyPr>
          <a:lstStyle/>
          <a:p>
            <a:r>
              <a:rPr lang="en-GB" sz="900" dirty="0">
                <a:solidFill>
                  <a:srgbClr val="081839"/>
                </a:solidFill>
                <a:latin typeface="Calibri" panose="020F0502020204030204" pitchFamily="34" charset="0"/>
                <a:cs typeface="Calibri" panose="020F0502020204030204" pitchFamily="34" charset="0"/>
              </a:rPr>
              <a:t>WORLD CLASS  –  Through </a:t>
            </a:r>
            <a:r>
              <a:rPr lang="en-GB" sz="900" dirty="0">
                <a:solidFill>
                  <a:srgbClr val="001639"/>
                </a:solidFill>
                <a:latin typeface="Calibri" panose="020F0502020204030204" pitchFamily="34" charset="0"/>
                <a:cs typeface="Calibri" panose="020F0502020204030204" pitchFamily="34" charset="0"/>
              </a:rPr>
              <a:t>people</a:t>
            </a:r>
            <a:r>
              <a:rPr lang="en-GB" sz="900" dirty="0">
                <a:solidFill>
                  <a:srgbClr val="081839"/>
                </a:solidFill>
                <a:latin typeface="Calibri" panose="020F0502020204030204" pitchFamily="34" charset="0"/>
                <a:cs typeface="Calibri" panose="020F0502020204030204" pitchFamily="34" charset="0"/>
              </a:rPr>
              <a:t>, technology and dedication</a:t>
            </a:r>
            <a:endParaRPr lang="nb-NO" sz="900" dirty="0">
              <a:solidFill>
                <a:srgbClr val="08183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1917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ign off slide, white - 2">
    <p:bg>
      <p:bgPr>
        <a:solidFill>
          <a:schemeClr val="bg1"/>
        </a:solidFill>
        <a:effectLst/>
      </p:bgPr>
    </p:bg>
    <p:spTree>
      <p:nvGrpSpPr>
        <p:cNvPr id="1" name=""/>
        <p:cNvGrpSpPr/>
        <p:nvPr/>
      </p:nvGrpSpPr>
      <p:grpSpPr>
        <a:xfrm>
          <a:off x="0" y="0"/>
          <a:ext cx="0" cy="0"/>
          <a:chOff x="0" y="0"/>
          <a:chExt cx="0" cy="0"/>
        </a:xfrm>
      </p:grpSpPr>
      <p:pic>
        <p:nvPicPr>
          <p:cNvPr id="10" name="Bilde 9" descr="Et bilde som inneholder tre, utendørs, plante, grønn&#10;&#10;Beskrivelse som er generert med svært høy visshet">
            <a:extLst>
              <a:ext uri="{FF2B5EF4-FFF2-40B4-BE49-F238E27FC236}">
                <a16:creationId xmlns:a16="http://schemas.microsoft.com/office/drawing/2014/main" id="{5251CAE5-647F-4BAF-8BEF-40D0A4415A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195" b="26847"/>
          <a:stretch/>
        </p:blipFill>
        <p:spPr>
          <a:xfrm flipH="1">
            <a:off x="0" y="750656"/>
            <a:ext cx="12192000" cy="5391063"/>
          </a:xfrm>
          <a:prstGeom prst="rect">
            <a:avLst/>
          </a:prstGeom>
        </p:spPr>
      </p:pic>
      <p:sp>
        <p:nvSpPr>
          <p:cNvPr id="11" name="Plassholder for tekst 10">
            <a:extLst>
              <a:ext uri="{FF2B5EF4-FFF2-40B4-BE49-F238E27FC236}">
                <a16:creationId xmlns:a16="http://schemas.microsoft.com/office/drawing/2014/main" id="{513C89F0-E15A-4371-9370-288DBE8E17E5}"/>
              </a:ext>
            </a:extLst>
          </p:cNvPr>
          <p:cNvSpPr>
            <a:spLocks noGrp="1"/>
          </p:cNvSpPr>
          <p:nvPr>
            <p:ph type="body" sz="quarter" idx="11" hasCustomPrompt="1"/>
          </p:nvPr>
        </p:nvSpPr>
        <p:spPr>
          <a:xfrm>
            <a:off x="1819512" y="1253758"/>
            <a:ext cx="4377307" cy="4380778"/>
          </a:xfrm>
          <a:solidFill>
            <a:schemeClr val="bg1"/>
          </a:solidFill>
        </p:spPr>
        <p:txBody>
          <a:bodyPr bIns="1432800" anchor="b" anchorCtr="0"/>
          <a:lstStyle>
            <a:lvl1pPr marL="0" indent="0" algn="ctr">
              <a:lnSpc>
                <a:spcPct val="120000"/>
              </a:lnSpc>
              <a:spcBef>
                <a:spcPts val="0"/>
              </a:spcBef>
              <a:buNone/>
              <a:defRPr sz="1400">
                <a:solidFill>
                  <a:srgbClr val="737B92"/>
                </a:solidFill>
                <a:latin typeface="Calibri" panose="020F0502020204030204" pitchFamily="34" charset="0"/>
                <a:cs typeface="Calibri" panose="020F0502020204030204" pitchFamily="34" charset="0"/>
              </a:defRPr>
            </a:lvl1pPr>
          </a:lstStyle>
          <a:p>
            <a:pPr lvl="0"/>
            <a:r>
              <a:rPr lang="en-GB" dirty="0"/>
              <a:t>Click to enter e-mail</a:t>
            </a:r>
          </a:p>
        </p:txBody>
      </p:sp>
      <p:sp>
        <p:nvSpPr>
          <p:cNvPr id="17" name="Plassholder for tekst 16">
            <a:extLst>
              <a:ext uri="{FF2B5EF4-FFF2-40B4-BE49-F238E27FC236}">
                <a16:creationId xmlns:a16="http://schemas.microsoft.com/office/drawing/2014/main" id="{0C8889AD-DC82-4F54-A1BF-028A74664369}"/>
              </a:ext>
            </a:extLst>
          </p:cNvPr>
          <p:cNvSpPr>
            <a:spLocks noGrp="1"/>
          </p:cNvSpPr>
          <p:nvPr>
            <p:ph type="body" sz="quarter" idx="13" hasCustomPrompt="1"/>
          </p:nvPr>
        </p:nvSpPr>
        <p:spPr>
          <a:xfrm>
            <a:off x="3599529" y="1660312"/>
            <a:ext cx="826117" cy="829153"/>
          </a:xfrm>
          <a:prstGeom prst="rect">
            <a:avLst/>
          </a:prstGeom>
          <a:blipFill>
            <a:blip r:embed="rId3"/>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dirty="0"/>
              <a:t> </a:t>
            </a:r>
            <a:endParaRPr lang="en-GB" dirty="0"/>
          </a:p>
        </p:txBody>
      </p:sp>
      <p:sp>
        <p:nvSpPr>
          <p:cNvPr id="3" name="Plassholder for tekst 2">
            <a:extLst>
              <a:ext uri="{FF2B5EF4-FFF2-40B4-BE49-F238E27FC236}">
                <a16:creationId xmlns:a16="http://schemas.microsoft.com/office/drawing/2014/main" id="{2ECFA8D1-88B1-4EA1-8DF8-31EEC202C2DA}"/>
              </a:ext>
            </a:extLst>
          </p:cNvPr>
          <p:cNvSpPr>
            <a:spLocks noGrp="1"/>
          </p:cNvSpPr>
          <p:nvPr>
            <p:ph type="body" sz="quarter" idx="14"/>
          </p:nvPr>
        </p:nvSpPr>
        <p:spPr>
          <a:xfrm>
            <a:off x="2167220" y="3088539"/>
            <a:ext cx="3694641" cy="936117"/>
          </a:xfrm>
        </p:spPr>
        <p:txBody>
          <a:bodyPr lIns="0" tIns="0" rIns="0" bIns="0">
            <a:normAutofit/>
          </a:bodyPr>
          <a:lstStyle>
            <a:lvl1pPr marL="0" indent="0" algn="ctr">
              <a:lnSpc>
                <a:spcPct val="88000"/>
              </a:lnSpc>
              <a:buNone/>
              <a:defRPr sz="3000" b="1">
                <a:latin typeface="Calibri" panose="020F0502020204030204" pitchFamily="34" charset="0"/>
                <a:cs typeface="Calibri" panose="020F0502020204030204" pitchFamily="34" charset="0"/>
              </a:defRPr>
            </a:lvl1pPr>
          </a:lstStyle>
          <a:p>
            <a:pPr lvl="0"/>
            <a:r>
              <a:rPr lang="en-US"/>
              <a:t>Edit Master text styles</a:t>
            </a:r>
          </a:p>
        </p:txBody>
      </p:sp>
      <p:pic>
        <p:nvPicPr>
          <p:cNvPr id="8" name="Bilde 7" descr="Et bilde som inneholder objekt&#10;&#10;Beskrivelse som er generert med høy visshet">
            <a:extLst>
              <a:ext uri="{FF2B5EF4-FFF2-40B4-BE49-F238E27FC236}">
                <a16:creationId xmlns:a16="http://schemas.microsoft.com/office/drawing/2014/main" id="{34B1349E-E4A1-42B1-A0CE-396BABCDE0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518514"/>
            <a:ext cx="12192000" cy="2339486"/>
          </a:xfrm>
          <a:prstGeom prst="rect">
            <a:avLst/>
          </a:prstGeom>
        </p:spPr>
      </p:pic>
      <p:sp>
        <p:nvSpPr>
          <p:cNvPr id="12" name="TekstSylinder 13"/>
          <p:cNvSpPr txBox="1"/>
          <p:nvPr userDrawn="1"/>
        </p:nvSpPr>
        <p:spPr>
          <a:xfrm>
            <a:off x="3886200" y="6354000"/>
            <a:ext cx="4419602" cy="230832"/>
          </a:xfrm>
          <a:prstGeom prst="rect">
            <a:avLst/>
          </a:prstGeom>
          <a:noFill/>
        </p:spPr>
        <p:txBody>
          <a:bodyPr wrap="square" rtlCol="0">
            <a:spAutoFit/>
          </a:bodyPr>
          <a:lstStyle/>
          <a:p>
            <a:pPr algn="ctr"/>
            <a:r>
              <a:rPr lang="en-GB" sz="900" b="0" dirty="0">
                <a:solidFill>
                  <a:srgbClr val="999999"/>
                </a:solidFill>
                <a:latin typeface="Calibri" panose="020F0502020204030204" pitchFamily="34" charset="0"/>
                <a:cs typeface="Calibri" panose="020F0502020204030204" pitchFamily="34" charset="0"/>
              </a:rPr>
              <a:t>KONGSBERG PROPRIETARY  - See Statement of Proprietary information</a:t>
            </a:r>
            <a:endParaRPr lang="en-GB" sz="900" b="0" noProof="0" dirty="0">
              <a:solidFill>
                <a:srgbClr val="999999"/>
              </a:solidFill>
              <a:latin typeface="Calibri" panose="020F0502020204030204" pitchFamily="34" charset="0"/>
              <a:cs typeface="Calibri" panose="020F0502020204030204" pitchFamily="34" charset="0"/>
            </a:endParaRPr>
          </a:p>
        </p:txBody>
      </p:sp>
      <p:sp>
        <p:nvSpPr>
          <p:cNvPr id="14" name="TekstSylinder 4"/>
          <p:cNvSpPr txBox="1"/>
          <p:nvPr userDrawn="1"/>
        </p:nvSpPr>
        <p:spPr>
          <a:xfrm>
            <a:off x="550320" y="6352548"/>
            <a:ext cx="3104148" cy="230832"/>
          </a:xfrm>
          <a:prstGeom prst="rect">
            <a:avLst/>
          </a:prstGeom>
          <a:noFill/>
        </p:spPr>
        <p:txBody>
          <a:bodyPr wrap="square" rtlCol="0">
            <a:spAutoFit/>
          </a:bodyPr>
          <a:lstStyle/>
          <a:p>
            <a:r>
              <a:rPr lang="en-GB" sz="900" dirty="0">
                <a:solidFill>
                  <a:srgbClr val="081839"/>
                </a:solidFill>
                <a:latin typeface="Calibri" panose="020F0502020204030204" pitchFamily="34" charset="0"/>
                <a:cs typeface="Calibri" panose="020F0502020204030204" pitchFamily="34" charset="0"/>
              </a:rPr>
              <a:t>WORLD CLASS  –  Through </a:t>
            </a:r>
            <a:r>
              <a:rPr lang="en-GB" sz="900" dirty="0">
                <a:solidFill>
                  <a:srgbClr val="001639"/>
                </a:solidFill>
                <a:latin typeface="Calibri" panose="020F0502020204030204" pitchFamily="34" charset="0"/>
                <a:cs typeface="Calibri" panose="020F0502020204030204" pitchFamily="34" charset="0"/>
              </a:rPr>
              <a:t>people</a:t>
            </a:r>
            <a:r>
              <a:rPr lang="en-GB" sz="900" dirty="0">
                <a:solidFill>
                  <a:srgbClr val="081839"/>
                </a:solidFill>
                <a:latin typeface="Calibri" panose="020F0502020204030204" pitchFamily="34" charset="0"/>
                <a:cs typeface="Calibri" panose="020F0502020204030204" pitchFamily="34" charset="0"/>
              </a:rPr>
              <a:t>, technology and dedication</a:t>
            </a:r>
            <a:endParaRPr lang="nb-NO" sz="900" dirty="0">
              <a:solidFill>
                <a:srgbClr val="08183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9517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ign off slide, white - 3">
    <p:bg>
      <p:bgPr>
        <a:solidFill>
          <a:schemeClr val="bg1"/>
        </a:solidFill>
        <a:effectLst/>
      </p:bgPr>
    </p:bg>
    <p:spTree>
      <p:nvGrpSpPr>
        <p:cNvPr id="1" name=""/>
        <p:cNvGrpSpPr/>
        <p:nvPr/>
      </p:nvGrpSpPr>
      <p:grpSpPr>
        <a:xfrm>
          <a:off x="0" y="0"/>
          <a:ext cx="0" cy="0"/>
          <a:chOff x="0" y="0"/>
          <a:chExt cx="0" cy="0"/>
        </a:xfrm>
      </p:grpSpPr>
      <p:pic>
        <p:nvPicPr>
          <p:cNvPr id="8" name="Bilde 7" descr="Et bilde som inneholder innendørs&#10;&#10;Beskrivelse som er generert med høy visshet">
            <a:extLst>
              <a:ext uri="{FF2B5EF4-FFF2-40B4-BE49-F238E27FC236}">
                <a16:creationId xmlns:a16="http://schemas.microsoft.com/office/drawing/2014/main" id="{BE7280AD-5123-4622-8EFF-28039FE613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882" b="11843"/>
          <a:stretch/>
        </p:blipFill>
        <p:spPr>
          <a:xfrm rot="10800000">
            <a:off x="-4" y="750652"/>
            <a:ext cx="12192001" cy="5354904"/>
          </a:xfrm>
          <a:prstGeom prst="rect">
            <a:avLst/>
          </a:prstGeom>
        </p:spPr>
      </p:pic>
      <p:sp>
        <p:nvSpPr>
          <p:cNvPr id="11" name="Plassholder for tekst 10">
            <a:extLst>
              <a:ext uri="{FF2B5EF4-FFF2-40B4-BE49-F238E27FC236}">
                <a16:creationId xmlns:a16="http://schemas.microsoft.com/office/drawing/2014/main" id="{513C89F0-E15A-4371-9370-288DBE8E17E5}"/>
              </a:ext>
            </a:extLst>
          </p:cNvPr>
          <p:cNvSpPr>
            <a:spLocks noGrp="1"/>
          </p:cNvSpPr>
          <p:nvPr>
            <p:ph type="body" sz="quarter" idx="11" hasCustomPrompt="1"/>
          </p:nvPr>
        </p:nvSpPr>
        <p:spPr>
          <a:xfrm>
            <a:off x="1819512" y="1253758"/>
            <a:ext cx="4377307" cy="4380778"/>
          </a:xfrm>
          <a:solidFill>
            <a:schemeClr val="bg1"/>
          </a:solidFill>
        </p:spPr>
        <p:txBody>
          <a:bodyPr bIns="1432800" anchor="b" anchorCtr="0"/>
          <a:lstStyle>
            <a:lvl1pPr marL="0" indent="0" algn="ctr">
              <a:lnSpc>
                <a:spcPct val="120000"/>
              </a:lnSpc>
              <a:spcBef>
                <a:spcPts val="0"/>
              </a:spcBef>
              <a:buNone/>
              <a:defRPr sz="1400">
                <a:solidFill>
                  <a:srgbClr val="737B92"/>
                </a:solidFill>
                <a:latin typeface="Calibri" panose="020F0502020204030204" pitchFamily="34" charset="0"/>
                <a:cs typeface="Calibri" panose="020F0502020204030204" pitchFamily="34" charset="0"/>
              </a:defRPr>
            </a:lvl1pPr>
          </a:lstStyle>
          <a:p>
            <a:pPr lvl="0"/>
            <a:r>
              <a:rPr lang="en-GB" dirty="0"/>
              <a:t>Click to enter e-mail</a:t>
            </a:r>
          </a:p>
        </p:txBody>
      </p:sp>
      <p:sp>
        <p:nvSpPr>
          <p:cNvPr id="17" name="Plassholder for tekst 16">
            <a:extLst>
              <a:ext uri="{FF2B5EF4-FFF2-40B4-BE49-F238E27FC236}">
                <a16:creationId xmlns:a16="http://schemas.microsoft.com/office/drawing/2014/main" id="{0C8889AD-DC82-4F54-A1BF-028A74664369}"/>
              </a:ext>
            </a:extLst>
          </p:cNvPr>
          <p:cNvSpPr>
            <a:spLocks noGrp="1"/>
          </p:cNvSpPr>
          <p:nvPr>
            <p:ph type="body" sz="quarter" idx="13" hasCustomPrompt="1"/>
          </p:nvPr>
        </p:nvSpPr>
        <p:spPr>
          <a:xfrm>
            <a:off x="3599529" y="1660312"/>
            <a:ext cx="826117" cy="829153"/>
          </a:xfrm>
          <a:prstGeom prst="rect">
            <a:avLst/>
          </a:prstGeom>
          <a:blipFill>
            <a:blip r:embed="rId3"/>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dirty="0"/>
              <a:t> </a:t>
            </a:r>
            <a:endParaRPr lang="en-GB" dirty="0"/>
          </a:p>
        </p:txBody>
      </p:sp>
      <p:sp>
        <p:nvSpPr>
          <p:cNvPr id="3" name="Plassholder for tekst 2">
            <a:extLst>
              <a:ext uri="{FF2B5EF4-FFF2-40B4-BE49-F238E27FC236}">
                <a16:creationId xmlns:a16="http://schemas.microsoft.com/office/drawing/2014/main" id="{2ECFA8D1-88B1-4EA1-8DF8-31EEC202C2DA}"/>
              </a:ext>
            </a:extLst>
          </p:cNvPr>
          <p:cNvSpPr>
            <a:spLocks noGrp="1"/>
          </p:cNvSpPr>
          <p:nvPr>
            <p:ph type="body" sz="quarter" idx="14"/>
          </p:nvPr>
        </p:nvSpPr>
        <p:spPr>
          <a:xfrm>
            <a:off x="2167220" y="3088539"/>
            <a:ext cx="3694641" cy="936117"/>
          </a:xfrm>
        </p:spPr>
        <p:txBody>
          <a:bodyPr lIns="0" tIns="0" rIns="0" bIns="0">
            <a:normAutofit/>
          </a:bodyPr>
          <a:lstStyle>
            <a:lvl1pPr marL="0" indent="0" algn="ctr">
              <a:lnSpc>
                <a:spcPct val="88000"/>
              </a:lnSpc>
              <a:buNone/>
              <a:defRPr sz="3000" b="1">
                <a:latin typeface="Calibri" panose="020F0502020204030204" pitchFamily="34" charset="0"/>
                <a:cs typeface="Calibri" panose="020F0502020204030204" pitchFamily="34" charset="0"/>
              </a:defRPr>
            </a:lvl1pPr>
          </a:lstStyle>
          <a:p>
            <a:pPr lvl="0"/>
            <a:r>
              <a:rPr lang="en-US"/>
              <a:t>Edit Master text styles</a:t>
            </a:r>
          </a:p>
        </p:txBody>
      </p:sp>
      <p:pic>
        <p:nvPicPr>
          <p:cNvPr id="9" name="Bilde 8" descr="Et bilde som inneholder objekt&#10;&#10;Beskrivelse som er generert med høy visshet">
            <a:extLst>
              <a:ext uri="{FF2B5EF4-FFF2-40B4-BE49-F238E27FC236}">
                <a16:creationId xmlns:a16="http://schemas.microsoft.com/office/drawing/2014/main" id="{81FC6E1B-D100-4399-AC39-4026CB12335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518514"/>
            <a:ext cx="12192000" cy="2339486"/>
          </a:xfrm>
          <a:prstGeom prst="rect">
            <a:avLst/>
          </a:prstGeom>
        </p:spPr>
      </p:pic>
      <p:sp>
        <p:nvSpPr>
          <p:cNvPr id="12" name="TekstSylinder 13"/>
          <p:cNvSpPr txBox="1"/>
          <p:nvPr userDrawn="1"/>
        </p:nvSpPr>
        <p:spPr>
          <a:xfrm>
            <a:off x="3886200" y="6354000"/>
            <a:ext cx="4419602" cy="230832"/>
          </a:xfrm>
          <a:prstGeom prst="rect">
            <a:avLst/>
          </a:prstGeom>
          <a:noFill/>
        </p:spPr>
        <p:txBody>
          <a:bodyPr wrap="square" rtlCol="0">
            <a:spAutoFit/>
          </a:bodyPr>
          <a:lstStyle/>
          <a:p>
            <a:pPr algn="ctr"/>
            <a:r>
              <a:rPr lang="en-GB" sz="900" b="0" dirty="0">
                <a:solidFill>
                  <a:srgbClr val="999999"/>
                </a:solidFill>
                <a:latin typeface="Calibri" panose="020F0502020204030204" pitchFamily="34" charset="0"/>
                <a:cs typeface="Calibri" panose="020F0502020204030204" pitchFamily="34" charset="0"/>
              </a:rPr>
              <a:t>KONGSBERG PROPRIETARY  - See Statement of Proprietary information</a:t>
            </a:r>
            <a:endParaRPr lang="en-GB" sz="900" b="0" noProof="0" dirty="0">
              <a:solidFill>
                <a:srgbClr val="999999"/>
              </a:solidFill>
              <a:latin typeface="Calibri" panose="020F0502020204030204" pitchFamily="34" charset="0"/>
              <a:cs typeface="Calibri" panose="020F0502020204030204" pitchFamily="34" charset="0"/>
            </a:endParaRPr>
          </a:p>
        </p:txBody>
      </p:sp>
      <p:sp>
        <p:nvSpPr>
          <p:cNvPr id="14" name="TekstSylinder 4"/>
          <p:cNvSpPr txBox="1"/>
          <p:nvPr userDrawn="1"/>
        </p:nvSpPr>
        <p:spPr>
          <a:xfrm>
            <a:off x="550320" y="6352548"/>
            <a:ext cx="3104148" cy="230832"/>
          </a:xfrm>
          <a:prstGeom prst="rect">
            <a:avLst/>
          </a:prstGeom>
          <a:noFill/>
        </p:spPr>
        <p:txBody>
          <a:bodyPr wrap="square" rtlCol="0">
            <a:spAutoFit/>
          </a:bodyPr>
          <a:lstStyle/>
          <a:p>
            <a:r>
              <a:rPr lang="en-GB" sz="900" dirty="0">
                <a:solidFill>
                  <a:srgbClr val="081839"/>
                </a:solidFill>
                <a:latin typeface="Calibri" panose="020F0502020204030204" pitchFamily="34" charset="0"/>
                <a:cs typeface="Calibri" panose="020F0502020204030204" pitchFamily="34" charset="0"/>
              </a:rPr>
              <a:t>WORLD CLASS  –  Through </a:t>
            </a:r>
            <a:r>
              <a:rPr lang="en-GB" sz="900" dirty="0">
                <a:solidFill>
                  <a:srgbClr val="001639"/>
                </a:solidFill>
                <a:latin typeface="Calibri" panose="020F0502020204030204" pitchFamily="34" charset="0"/>
                <a:cs typeface="Calibri" panose="020F0502020204030204" pitchFamily="34" charset="0"/>
              </a:rPr>
              <a:t>people</a:t>
            </a:r>
            <a:r>
              <a:rPr lang="en-GB" sz="900" dirty="0">
                <a:solidFill>
                  <a:srgbClr val="081839"/>
                </a:solidFill>
                <a:latin typeface="Calibri" panose="020F0502020204030204" pitchFamily="34" charset="0"/>
                <a:cs typeface="Calibri" panose="020F0502020204030204" pitchFamily="34" charset="0"/>
              </a:rPr>
              <a:t>, technology and dedication</a:t>
            </a:r>
            <a:endParaRPr lang="nb-NO" sz="900" dirty="0">
              <a:solidFill>
                <a:srgbClr val="08183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7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ign off slide, blue - 1">
    <p:bg>
      <p:bgPr>
        <a:solidFill>
          <a:schemeClr val="accent1"/>
        </a:solidFill>
        <a:effectLst/>
      </p:bgPr>
    </p:bg>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40F45845-D725-4EC4-8F06-2817D4AC6F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054" b="25712"/>
          <a:stretch/>
        </p:blipFill>
        <p:spPr>
          <a:xfrm>
            <a:off x="0" y="750655"/>
            <a:ext cx="12192000" cy="5412734"/>
          </a:xfrm>
          <a:prstGeom prst="rect">
            <a:avLst/>
          </a:prstGeom>
        </p:spPr>
      </p:pic>
      <p:sp>
        <p:nvSpPr>
          <p:cNvPr id="11" name="Plassholder for tekst 10">
            <a:extLst>
              <a:ext uri="{FF2B5EF4-FFF2-40B4-BE49-F238E27FC236}">
                <a16:creationId xmlns:a16="http://schemas.microsoft.com/office/drawing/2014/main" id="{513C89F0-E15A-4371-9370-288DBE8E17E5}"/>
              </a:ext>
            </a:extLst>
          </p:cNvPr>
          <p:cNvSpPr>
            <a:spLocks noGrp="1"/>
          </p:cNvSpPr>
          <p:nvPr>
            <p:ph type="body" sz="quarter" idx="11" hasCustomPrompt="1"/>
          </p:nvPr>
        </p:nvSpPr>
        <p:spPr>
          <a:xfrm>
            <a:off x="1819512" y="1253758"/>
            <a:ext cx="4377307" cy="4380778"/>
          </a:xfrm>
          <a:solidFill>
            <a:srgbClr val="001639"/>
          </a:solidFill>
        </p:spPr>
        <p:txBody>
          <a:bodyPr bIns="1432800" anchor="b" anchorCtr="0"/>
          <a:lstStyle>
            <a:lvl1pPr marL="0" indent="0" algn="ctr">
              <a:lnSpc>
                <a:spcPct val="120000"/>
              </a:lnSpc>
              <a:spcBef>
                <a:spcPts val="0"/>
              </a:spcBef>
              <a:buNone/>
              <a:defRPr sz="1400">
                <a:solidFill>
                  <a:schemeClr val="accent2"/>
                </a:solidFill>
                <a:latin typeface="Calibri" panose="020F0502020204030204" pitchFamily="34" charset="0"/>
                <a:cs typeface="Calibri" panose="020F0502020204030204" pitchFamily="34" charset="0"/>
              </a:defRPr>
            </a:lvl1pPr>
          </a:lstStyle>
          <a:p>
            <a:pPr lvl="0"/>
            <a:r>
              <a:rPr lang="en-GB" dirty="0"/>
              <a:t>Click to enter e-mail</a:t>
            </a:r>
          </a:p>
        </p:txBody>
      </p:sp>
      <p:sp>
        <p:nvSpPr>
          <p:cNvPr id="6" name="Plassholder for tekst 4">
            <a:extLst>
              <a:ext uri="{FF2B5EF4-FFF2-40B4-BE49-F238E27FC236}">
                <a16:creationId xmlns:a16="http://schemas.microsoft.com/office/drawing/2014/main" id="{5BC55F1A-79D7-4966-9AE7-8CD8E7DBB9FA}"/>
              </a:ext>
            </a:extLst>
          </p:cNvPr>
          <p:cNvSpPr>
            <a:spLocks noGrp="1"/>
          </p:cNvSpPr>
          <p:nvPr>
            <p:ph type="body" sz="quarter" idx="14" hasCustomPrompt="1"/>
          </p:nvPr>
        </p:nvSpPr>
        <p:spPr>
          <a:xfrm>
            <a:off x="3599529" y="1660312"/>
            <a:ext cx="826117" cy="829153"/>
          </a:xfrm>
          <a:prstGeom prst="rect">
            <a:avLst/>
          </a:prstGeom>
          <a:blipFill>
            <a:blip r:embed="rId3"/>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0" name="Plassholder for tekst 2">
            <a:extLst>
              <a:ext uri="{FF2B5EF4-FFF2-40B4-BE49-F238E27FC236}">
                <a16:creationId xmlns:a16="http://schemas.microsoft.com/office/drawing/2014/main" id="{4332AE87-5AB2-4F78-8821-4425717E5309}"/>
              </a:ext>
            </a:extLst>
          </p:cNvPr>
          <p:cNvSpPr>
            <a:spLocks noGrp="1"/>
          </p:cNvSpPr>
          <p:nvPr>
            <p:ph type="body" sz="quarter" idx="15"/>
          </p:nvPr>
        </p:nvSpPr>
        <p:spPr>
          <a:xfrm>
            <a:off x="2167220" y="3088539"/>
            <a:ext cx="3694641" cy="936117"/>
          </a:xfrm>
        </p:spPr>
        <p:txBody>
          <a:bodyPr lIns="0" tIns="0" rIns="0" bIns="0">
            <a:normAutofit/>
          </a:bodyPr>
          <a:lstStyle>
            <a:lvl1pPr marL="0" indent="0" algn="ctr">
              <a:lnSpc>
                <a:spcPct val="88000"/>
              </a:lnSpc>
              <a:buNone/>
              <a:defRPr sz="3000"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pic>
        <p:nvPicPr>
          <p:cNvPr id="8" name="Bilde 7" descr="Et bilde som inneholder kuppel, svart, bygning, innendørs&#10;&#10;Beskrivelse som er generert med svært høy visshet">
            <a:extLst>
              <a:ext uri="{FF2B5EF4-FFF2-40B4-BE49-F238E27FC236}">
                <a16:creationId xmlns:a16="http://schemas.microsoft.com/office/drawing/2014/main" id="{2F80301C-655D-4869-BA85-F7C3A156ED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000" y="4683600"/>
            <a:ext cx="1141689" cy="1141689"/>
          </a:xfrm>
          <a:prstGeom prst="rect">
            <a:avLst/>
          </a:prstGeom>
        </p:spPr>
      </p:pic>
      <p:pic>
        <p:nvPicPr>
          <p:cNvPr id="12" name="Bilde 11" descr="Et bilde som inneholder innendørs&#10;&#10;Beskrivelse som er generert med høy visshet">
            <a:extLst>
              <a:ext uri="{FF2B5EF4-FFF2-40B4-BE49-F238E27FC236}">
                <a16:creationId xmlns:a16="http://schemas.microsoft.com/office/drawing/2014/main" id="{AAB683DD-B3E3-4630-B1F0-0572EA06E8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483404" y="4683239"/>
            <a:ext cx="5412350" cy="1142049"/>
          </a:xfrm>
          <a:prstGeom prst="rect">
            <a:avLst/>
          </a:prstGeom>
        </p:spPr>
      </p:pic>
      <p:sp>
        <p:nvSpPr>
          <p:cNvPr id="14" name="TekstSylinder 13"/>
          <p:cNvSpPr txBox="1"/>
          <p:nvPr userDrawn="1"/>
        </p:nvSpPr>
        <p:spPr>
          <a:xfrm>
            <a:off x="3886200" y="6354000"/>
            <a:ext cx="4419602" cy="230832"/>
          </a:xfrm>
          <a:prstGeom prst="rect">
            <a:avLst/>
          </a:prstGeom>
          <a:noFill/>
        </p:spPr>
        <p:txBody>
          <a:bodyPr wrap="square" rtlCol="0">
            <a:spAutoFit/>
          </a:bodyPr>
          <a:lstStyle/>
          <a:p>
            <a:pPr algn="ctr"/>
            <a:r>
              <a:rPr lang="en-GB" sz="900" b="0" dirty="0">
                <a:solidFill>
                  <a:srgbClr val="999999"/>
                </a:solidFill>
                <a:latin typeface="Calibri" panose="020F0502020204030204" pitchFamily="34" charset="0"/>
                <a:cs typeface="Calibri" panose="020F0502020204030204" pitchFamily="34" charset="0"/>
              </a:rPr>
              <a:t>KONGSBERG PROPRIETARY  - See Statement of Proprietary information</a:t>
            </a:r>
            <a:endParaRPr lang="en-GB" sz="900" b="0" noProof="0" dirty="0">
              <a:solidFill>
                <a:srgbClr val="999999"/>
              </a:solidFill>
              <a:latin typeface="Calibri" panose="020F0502020204030204" pitchFamily="34" charset="0"/>
              <a:cs typeface="Calibri" panose="020F0502020204030204" pitchFamily="34" charset="0"/>
            </a:endParaRPr>
          </a:p>
        </p:txBody>
      </p:sp>
      <p:sp>
        <p:nvSpPr>
          <p:cNvPr id="16" name="TekstSylinder 4"/>
          <p:cNvSpPr txBox="1"/>
          <p:nvPr userDrawn="1"/>
        </p:nvSpPr>
        <p:spPr>
          <a:xfrm>
            <a:off x="550320" y="6352548"/>
            <a:ext cx="3104148" cy="230832"/>
          </a:xfrm>
          <a:prstGeom prst="rect">
            <a:avLst/>
          </a:prstGeom>
          <a:noFill/>
        </p:spPr>
        <p:txBody>
          <a:bodyPr wrap="square" rtlCol="0">
            <a:spAutoFit/>
          </a:bodyPr>
          <a:lstStyle/>
          <a:p>
            <a:r>
              <a:rPr lang="en-GB" sz="900" dirty="0">
                <a:solidFill>
                  <a:schemeClr val="bg1"/>
                </a:solidFill>
                <a:latin typeface="Calibri" panose="020F0502020204030204" pitchFamily="34" charset="0"/>
                <a:cs typeface="Calibri" panose="020F0502020204030204" pitchFamily="34" charset="0"/>
              </a:rPr>
              <a:t>WORLD CLASS  –  Through people, technology and dedication</a:t>
            </a:r>
            <a:endParaRPr lang="nb-NO" sz="9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5649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kstSylinder 13">
            <a:extLst>
              <a:ext uri="{FF2B5EF4-FFF2-40B4-BE49-F238E27FC236}">
                <a16:creationId xmlns:a16="http://schemas.microsoft.com/office/drawing/2014/main" id="{ED83C451-90F5-4EE9-8D8B-0987CCF95699}"/>
              </a:ext>
            </a:extLst>
          </p:cNvPr>
          <p:cNvSpPr txBox="1"/>
          <p:nvPr userDrawn="1"/>
        </p:nvSpPr>
        <p:spPr>
          <a:xfrm>
            <a:off x="3886200" y="6354000"/>
            <a:ext cx="4419602" cy="230832"/>
          </a:xfrm>
          <a:prstGeom prst="rect">
            <a:avLst/>
          </a:prstGeom>
          <a:noFill/>
        </p:spPr>
        <p:txBody>
          <a:bodyPr wrap="square" rtlCol="0">
            <a:spAutoFit/>
          </a:bodyPr>
          <a:lstStyle/>
          <a:p>
            <a:pPr algn="ctr"/>
            <a:r>
              <a:rPr lang="en-GB" sz="900" b="0" dirty="0">
                <a:solidFill>
                  <a:srgbClr val="999999"/>
                </a:solidFill>
                <a:latin typeface="Calibri" panose="020F0502020204030204" pitchFamily="34" charset="0"/>
                <a:cs typeface="Calibri" panose="020F0502020204030204" pitchFamily="34" charset="0"/>
              </a:rPr>
              <a:t>KONGSBERG PROPRIETARY  - See Statement of Proprietary information</a:t>
            </a:r>
            <a:endParaRPr lang="en-GB" sz="900" b="0" noProof="0" dirty="0">
              <a:solidFill>
                <a:srgbClr val="999999"/>
              </a:solidFill>
              <a:latin typeface="Calibri" panose="020F0502020204030204" pitchFamily="34" charset="0"/>
              <a:cs typeface="Calibri" panose="020F0502020204030204" pitchFamily="34" charset="0"/>
            </a:endParaRPr>
          </a:p>
        </p:txBody>
      </p:sp>
      <p:sp>
        <p:nvSpPr>
          <p:cNvPr id="2" name="Title Placeholder 1"/>
          <p:cNvSpPr>
            <a:spLocks noGrp="1"/>
          </p:cNvSpPr>
          <p:nvPr>
            <p:ph type="title"/>
          </p:nvPr>
        </p:nvSpPr>
        <p:spPr>
          <a:xfrm>
            <a:off x="2034805" y="691698"/>
            <a:ext cx="8106895" cy="507960"/>
          </a:xfrm>
          <a:prstGeom prst="rect">
            <a:avLst/>
          </a:prstGeom>
        </p:spPr>
        <p:txBody>
          <a:bodyPr vert="horz" wrap="square" lIns="0" tIns="45720" rIns="0" bIns="45720" rtlCol="0" anchor="t" anchorCtr="0">
            <a:spAutoFit/>
          </a:bodyPr>
          <a:lstStyle/>
          <a:p>
            <a:r>
              <a:rPr lang="en-GB" noProof="0" dirty="0"/>
              <a:t>Title Calibri Bold 60 </a:t>
            </a:r>
            <a:r>
              <a:rPr lang="en-GB" noProof="0" dirty="0" err="1"/>
              <a:t>pt</a:t>
            </a:r>
            <a:endParaRPr lang="en-GB" noProof="0" dirty="0"/>
          </a:p>
        </p:txBody>
      </p:sp>
      <p:sp>
        <p:nvSpPr>
          <p:cNvPr id="3" name="Text Placeholder 2"/>
          <p:cNvSpPr>
            <a:spLocks noGrp="1"/>
          </p:cNvSpPr>
          <p:nvPr>
            <p:ph type="body" idx="1"/>
          </p:nvPr>
        </p:nvSpPr>
        <p:spPr>
          <a:xfrm>
            <a:off x="2034805" y="2103364"/>
            <a:ext cx="8106895" cy="4000963"/>
          </a:xfrm>
          <a:prstGeom prst="rect">
            <a:avLst/>
          </a:prstGeom>
          <a:noFill/>
        </p:spPr>
        <p:txBody>
          <a:bodyPr vert="horz" lIns="0" tIns="0" rIns="0" bIns="0" rtlCol="0">
            <a:noAutofit/>
          </a:body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6" name="Slide Number Placeholder 5"/>
          <p:cNvSpPr>
            <a:spLocks noGrp="1"/>
          </p:cNvSpPr>
          <p:nvPr>
            <p:ph type="sldNum" sz="quarter" idx="4"/>
          </p:nvPr>
        </p:nvSpPr>
        <p:spPr>
          <a:xfrm>
            <a:off x="10840861" y="6288359"/>
            <a:ext cx="761921" cy="365125"/>
          </a:xfrm>
          <a:prstGeom prst="rect">
            <a:avLst/>
          </a:prstGeom>
        </p:spPr>
        <p:txBody>
          <a:bodyPr vert="horz" lIns="91440" tIns="45720" rIns="91440" bIns="45720" rtlCol="0" anchor="ctr"/>
          <a:lstStyle>
            <a:lvl1pPr algn="r">
              <a:defRPr sz="900" b="0">
                <a:solidFill>
                  <a:srgbClr val="999999"/>
                </a:solidFill>
                <a:latin typeface="+mj-lt"/>
                <a:cs typeface="Calibri" panose="020F0502020204030204" pitchFamily="34" charset="0"/>
              </a:defRPr>
            </a:lvl1pPr>
          </a:lstStyle>
          <a:p>
            <a:fld id="{7A3F00B2-786C-401B-9EB3-42A9D0DD4A9F}" type="slidenum">
              <a:rPr lang="nb-NO" smtClean="0"/>
              <a:pPr/>
              <a:t>‹#›</a:t>
            </a:fld>
            <a:endParaRPr lang="nb-NO" dirty="0"/>
          </a:p>
        </p:txBody>
      </p:sp>
      <p:sp>
        <p:nvSpPr>
          <p:cNvPr id="5" name="TekstSylinder 4">
            <a:extLst>
              <a:ext uri="{FF2B5EF4-FFF2-40B4-BE49-F238E27FC236}">
                <a16:creationId xmlns:a16="http://schemas.microsoft.com/office/drawing/2014/main" id="{0BD83E9C-EA9A-4737-9AD1-7242CA5A8727}"/>
              </a:ext>
            </a:extLst>
          </p:cNvPr>
          <p:cNvSpPr txBox="1"/>
          <p:nvPr userDrawn="1"/>
        </p:nvSpPr>
        <p:spPr>
          <a:xfrm>
            <a:off x="550320" y="6352548"/>
            <a:ext cx="3104148" cy="230832"/>
          </a:xfrm>
          <a:prstGeom prst="rect">
            <a:avLst/>
          </a:prstGeom>
          <a:noFill/>
        </p:spPr>
        <p:txBody>
          <a:bodyPr wrap="square" rtlCol="0">
            <a:spAutoFit/>
          </a:bodyPr>
          <a:lstStyle/>
          <a:p>
            <a:r>
              <a:rPr lang="en-GB" sz="900" dirty="0">
                <a:solidFill>
                  <a:srgbClr val="081839"/>
                </a:solidFill>
                <a:latin typeface="Calibri" panose="020F0502020204030204" pitchFamily="34" charset="0"/>
                <a:cs typeface="Calibri" panose="020F0502020204030204" pitchFamily="34" charset="0"/>
              </a:rPr>
              <a:t>WORLD CLASS  –  Through </a:t>
            </a:r>
            <a:r>
              <a:rPr lang="en-GB" sz="900" dirty="0">
                <a:solidFill>
                  <a:srgbClr val="001639"/>
                </a:solidFill>
                <a:latin typeface="Calibri" panose="020F0502020204030204" pitchFamily="34" charset="0"/>
                <a:cs typeface="Calibri" panose="020F0502020204030204" pitchFamily="34" charset="0"/>
              </a:rPr>
              <a:t>people</a:t>
            </a:r>
            <a:r>
              <a:rPr lang="en-GB" sz="900" dirty="0">
                <a:solidFill>
                  <a:srgbClr val="081839"/>
                </a:solidFill>
                <a:latin typeface="Calibri" panose="020F0502020204030204" pitchFamily="34" charset="0"/>
                <a:cs typeface="Calibri" panose="020F0502020204030204" pitchFamily="34" charset="0"/>
              </a:rPr>
              <a:t>, technology and dedication</a:t>
            </a:r>
            <a:endParaRPr lang="nb-NO" sz="900" dirty="0">
              <a:solidFill>
                <a:srgbClr val="081839"/>
              </a:solidFill>
              <a:latin typeface="Calibri" panose="020F0502020204030204" pitchFamily="34" charset="0"/>
              <a:cs typeface="Calibri" panose="020F0502020204030204" pitchFamily="34" charset="0"/>
            </a:endParaRPr>
          </a:p>
        </p:txBody>
      </p:sp>
      <p:pic>
        <p:nvPicPr>
          <p:cNvPr id="13" name="Bilde 12">
            <a:extLst>
              <a:ext uri="{FF2B5EF4-FFF2-40B4-BE49-F238E27FC236}">
                <a16:creationId xmlns:a16="http://schemas.microsoft.com/office/drawing/2014/main" id="{2FBD1D31-9110-4B80-B57D-E73959972BC0}"/>
              </a:ext>
            </a:extLst>
          </p:cNvPr>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634453" y="749806"/>
            <a:ext cx="638558" cy="640844"/>
          </a:xfrm>
          <a:prstGeom prst="rect">
            <a:avLst/>
          </a:prstGeom>
        </p:spPr>
      </p:pic>
    </p:spTree>
    <p:extLst>
      <p:ext uri="{BB962C8B-B14F-4D97-AF65-F5344CB8AC3E}">
        <p14:creationId xmlns:p14="http://schemas.microsoft.com/office/powerpoint/2010/main" val="327861925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72" r:id="rId4"/>
    <p:sldLayoutId id="2147483700" r:id="rId5"/>
    <p:sldLayoutId id="2147483673" r:id="rId6"/>
    <p:sldLayoutId id="2147483702" r:id="rId7"/>
    <p:sldLayoutId id="2147483703" r:id="rId8"/>
    <p:sldLayoutId id="2147483674" r:id="rId9"/>
    <p:sldLayoutId id="2147483704" r:id="rId10"/>
    <p:sldLayoutId id="2147483662" r:id="rId11"/>
    <p:sldLayoutId id="2147483675" r:id="rId12"/>
    <p:sldLayoutId id="2147483676" r:id="rId13"/>
    <p:sldLayoutId id="2147483683" r:id="rId14"/>
    <p:sldLayoutId id="2147483678" r:id="rId15"/>
    <p:sldLayoutId id="2147483679" r:id="rId16"/>
    <p:sldLayoutId id="2147483705" r:id="rId17"/>
    <p:sldLayoutId id="2147483680" r:id="rId18"/>
    <p:sldLayoutId id="2147483681" r:id="rId19"/>
    <p:sldLayoutId id="2147483682" r:id="rId20"/>
    <p:sldLayoutId id="2147483684" r:id="rId21"/>
    <p:sldLayoutId id="2147483685" r:id="rId22"/>
    <p:sldLayoutId id="2147483686" r:id="rId23"/>
    <p:sldLayoutId id="2147483687" r:id="rId24"/>
    <p:sldLayoutId id="2147483694" r:id="rId25"/>
    <p:sldLayoutId id="2147483688" r:id="rId26"/>
    <p:sldLayoutId id="2147483693" r:id="rId27"/>
    <p:sldLayoutId id="2147483689" r:id="rId28"/>
    <p:sldLayoutId id="2147483695" r:id="rId29"/>
    <p:sldLayoutId id="2147483690" r:id="rId30"/>
    <p:sldLayoutId id="2147483691" r:id="rId31"/>
    <p:sldLayoutId id="2147483692" r:id="rId32"/>
    <p:sldLayoutId id="2147483666" r:id="rId33"/>
    <p:sldLayoutId id="2147483667" r:id="rId34"/>
  </p:sldLayoutIdLst>
  <p:hf hdr="0" ftr="0"/>
  <p:txStyles>
    <p:titleStyle>
      <a:lvl1pPr algn="ctr" defTabSz="914446" rtl="0" eaLnBrk="1" latinLnBrk="0" hangingPunct="1">
        <a:lnSpc>
          <a:spcPct val="90000"/>
        </a:lnSpc>
        <a:spcBef>
          <a:spcPct val="0"/>
        </a:spcBef>
        <a:buNone/>
        <a:defRPr sz="3001" b="1" kern="1200">
          <a:solidFill>
            <a:srgbClr val="001639"/>
          </a:solidFill>
          <a:latin typeface="Calibri" panose="020F0502020204030204" pitchFamily="34" charset="0"/>
          <a:ea typeface="+mj-ea"/>
          <a:cs typeface="Calibri" panose="020F0502020204030204" pitchFamily="34" charset="0"/>
        </a:defRPr>
      </a:lvl1pPr>
    </p:titleStyle>
    <p:body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endParaRPr lang="nb-NO" dirty="0"/>
          </a:p>
        </p:txBody>
      </p:sp>
      <p:sp>
        <p:nvSpPr>
          <p:cNvPr id="2" name="Subtitle 1"/>
          <p:cNvSpPr>
            <a:spLocks noGrp="1"/>
          </p:cNvSpPr>
          <p:nvPr>
            <p:ph type="subTitle" idx="1"/>
          </p:nvPr>
        </p:nvSpPr>
        <p:spPr>
          <a:xfrm>
            <a:off x="2167220" y="2460047"/>
            <a:ext cx="3694641" cy="430887"/>
          </a:xfrm>
        </p:spPr>
        <p:txBody>
          <a:bodyPr/>
          <a:lstStyle/>
          <a:p>
            <a:r>
              <a:rPr lang="nb-NO" dirty="0" err="1"/>
              <a:t>Yellowtail</a:t>
            </a:r>
            <a:r>
              <a:rPr lang="nb-NO" dirty="0"/>
              <a:t> Umbilical INDEPENDENT STUDY</a:t>
            </a:r>
          </a:p>
        </p:txBody>
      </p:sp>
      <p:sp>
        <p:nvSpPr>
          <p:cNvPr id="4" name="Plassholder for dato 3">
            <a:extLst>
              <a:ext uri="{FF2B5EF4-FFF2-40B4-BE49-F238E27FC236}">
                <a16:creationId xmlns:a16="http://schemas.microsoft.com/office/drawing/2014/main" id="{64411ACE-5D40-43FB-9B08-0519548BAAB6}"/>
              </a:ext>
            </a:extLst>
          </p:cNvPr>
          <p:cNvSpPr>
            <a:spLocks noGrp="1"/>
          </p:cNvSpPr>
          <p:nvPr>
            <p:ph type="dt" sz="half" idx="10"/>
          </p:nvPr>
        </p:nvSpPr>
        <p:spPr>
          <a:xfrm>
            <a:off x="2160844" y="4632356"/>
            <a:ext cx="3694641" cy="307777"/>
          </a:xfrm>
        </p:spPr>
        <p:txBody>
          <a:bodyPr/>
          <a:lstStyle/>
          <a:p>
            <a:r>
              <a:rPr lang="en-GB" dirty="0"/>
              <a:t>10</a:t>
            </a:r>
            <a:r>
              <a:rPr lang="en-GB" baseline="30000" dirty="0"/>
              <a:t>th</a:t>
            </a:r>
            <a:r>
              <a:rPr lang="en-GB" dirty="0"/>
              <a:t> October 2022</a:t>
            </a:r>
            <a:endParaRPr lang="nb-NO" dirty="0"/>
          </a:p>
        </p:txBody>
      </p:sp>
      <p:sp>
        <p:nvSpPr>
          <p:cNvPr id="9" name="Text Placeholder 8"/>
          <p:cNvSpPr>
            <a:spLocks noGrp="1"/>
          </p:cNvSpPr>
          <p:nvPr>
            <p:ph type="body" sz="quarter" idx="13"/>
          </p:nvPr>
        </p:nvSpPr>
        <p:spPr/>
        <p:txBody>
          <a:bodyPr/>
          <a:lstStyle/>
          <a:p>
            <a:endParaRPr lang="nb-NO"/>
          </a:p>
        </p:txBody>
      </p:sp>
      <p:sp>
        <p:nvSpPr>
          <p:cNvPr id="10" name="Text Placeholder 9"/>
          <p:cNvSpPr>
            <a:spLocks noGrp="1"/>
          </p:cNvSpPr>
          <p:nvPr>
            <p:ph type="body" sz="quarter" idx="15"/>
          </p:nvPr>
        </p:nvSpPr>
        <p:spPr>
          <a:xfrm>
            <a:off x="2167220" y="3088539"/>
            <a:ext cx="3857062" cy="1085428"/>
          </a:xfrm>
        </p:spPr>
        <p:txBody>
          <a:bodyPr>
            <a:normAutofit fontScale="85000" lnSpcReduction="20000"/>
          </a:bodyPr>
          <a:lstStyle/>
          <a:p>
            <a:r>
              <a:rPr lang="nb-NO" sz="3200" dirty="0"/>
              <a:t>Aker Solutions &amp; ExxonMobil</a:t>
            </a:r>
          </a:p>
          <a:p>
            <a:r>
              <a:rPr lang="en-US" sz="1800" dirty="0"/>
              <a:t>Design Review</a:t>
            </a:r>
            <a:endParaRPr lang="nb-NO" sz="1800" dirty="0"/>
          </a:p>
        </p:txBody>
      </p:sp>
    </p:spTree>
    <p:extLst>
      <p:ext uri="{BB962C8B-B14F-4D97-AF65-F5344CB8AC3E}">
        <p14:creationId xmlns:p14="http://schemas.microsoft.com/office/powerpoint/2010/main" val="4175207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Wave and VIV Fatigue</a:t>
            </a:r>
          </a:p>
        </p:txBody>
      </p:sp>
      <p:sp>
        <p:nvSpPr>
          <p:cNvPr id="2" name="Text Placeholder 1"/>
          <p:cNvSpPr>
            <a:spLocks noGrp="1"/>
          </p:cNvSpPr>
          <p:nvPr>
            <p:ph type="body" sz="quarter" idx="16"/>
          </p:nvPr>
        </p:nvSpPr>
        <p:spPr>
          <a:xfrm>
            <a:off x="2034805" y="1140353"/>
            <a:ext cx="8106895" cy="319919"/>
          </a:xfrm>
        </p:spPr>
        <p:txBody>
          <a:bodyPr/>
          <a:lstStyle/>
          <a:p>
            <a:r>
              <a:rPr lang="en-US" dirty="0"/>
              <a:t>Local Analysis | Stress Factors</a:t>
            </a:r>
          </a:p>
        </p:txBody>
      </p:sp>
      <p:sp>
        <p:nvSpPr>
          <p:cNvPr id="32" name="Content Placeholder 7">
            <a:extLst>
              <a:ext uri="{FF2B5EF4-FFF2-40B4-BE49-F238E27FC236}">
                <a16:creationId xmlns:a16="http://schemas.microsoft.com/office/drawing/2014/main" id="{8686A4D3-C987-4028-A3E1-7D7AE852C8F8}"/>
              </a:ext>
            </a:extLst>
          </p:cNvPr>
          <p:cNvSpPr txBox="1">
            <a:spLocks/>
          </p:cNvSpPr>
          <p:nvPr/>
        </p:nvSpPr>
        <p:spPr>
          <a:xfrm>
            <a:off x="267236" y="1608813"/>
            <a:ext cx="5900482" cy="4289963"/>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400"/>
              </a:spcAft>
            </a:pPr>
            <a:r>
              <a:rPr lang="en-US" sz="1400" dirty="0"/>
              <a:t>Stress factors are extracted for both bottom and top section. </a:t>
            </a:r>
          </a:p>
          <a:p>
            <a:pPr>
              <a:spcBef>
                <a:spcPts val="0"/>
              </a:spcBef>
              <a:spcAft>
                <a:spcPts val="400"/>
              </a:spcAft>
            </a:pPr>
            <a:endParaRPr lang="en-US" sz="1400" dirty="0"/>
          </a:p>
          <a:p>
            <a:pPr>
              <a:spcBef>
                <a:spcPts val="0"/>
              </a:spcBef>
              <a:spcAft>
                <a:spcPts val="400"/>
              </a:spcAft>
            </a:pPr>
            <a:r>
              <a:rPr lang="en-US" sz="1400" dirty="0"/>
              <a:t>One-inch tube had higher friction stress compared to other tubes in the bend stiffener region. </a:t>
            </a:r>
          </a:p>
          <a:p>
            <a:pPr>
              <a:spcBef>
                <a:spcPts val="0"/>
              </a:spcBef>
              <a:spcAft>
                <a:spcPts val="400"/>
              </a:spcAft>
            </a:pPr>
            <a:endParaRPr lang="en-US" sz="1400" dirty="0"/>
          </a:p>
          <a:p>
            <a:pPr>
              <a:spcBef>
                <a:spcPts val="0"/>
              </a:spcBef>
              <a:spcAft>
                <a:spcPts val="400"/>
              </a:spcAft>
            </a:pPr>
            <a:r>
              <a:rPr lang="en-US" sz="1400" dirty="0"/>
              <a:t>In the buoyancy region, 1.5in tube dominates.  </a:t>
            </a:r>
          </a:p>
          <a:p>
            <a:pPr>
              <a:spcBef>
                <a:spcPts val="0"/>
              </a:spcBef>
              <a:spcAft>
                <a:spcPts val="400"/>
              </a:spcAft>
            </a:pPr>
            <a:endParaRPr lang="en-US" sz="1400" dirty="0"/>
          </a:p>
          <a:p>
            <a:pPr>
              <a:spcBef>
                <a:spcPts val="0"/>
              </a:spcBef>
              <a:spcAft>
                <a:spcPts val="400"/>
              </a:spcAft>
            </a:pPr>
            <a:r>
              <a:rPr lang="en-US" sz="1400" dirty="0"/>
              <a:t>Fatigue analysis was performed on one and half inch tube. </a:t>
            </a:r>
          </a:p>
          <a:p>
            <a:pPr>
              <a:spcBef>
                <a:spcPts val="0"/>
              </a:spcBef>
              <a:spcAft>
                <a:spcPts val="400"/>
              </a:spcAft>
            </a:pPr>
            <a:endParaRPr lang="en-US" sz="1400" dirty="0"/>
          </a:p>
          <a:p>
            <a:pPr>
              <a:spcBef>
                <a:spcPts val="0"/>
              </a:spcBef>
              <a:spcAft>
                <a:spcPts val="400"/>
              </a:spcAft>
            </a:pPr>
            <a:r>
              <a:rPr lang="en-US" sz="1400" dirty="0"/>
              <a:t>Checks will be performed on one-inch tube will be checked to </a:t>
            </a:r>
          </a:p>
          <a:p>
            <a:pPr>
              <a:spcBef>
                <a:spcPts val="0"/>
              </a:spcBef>
              <a:spcAft>
                <a:spcPts val="400"/>
              </a:spcAft>
            </a:pPr>
            <a:endParaRPr lang="en-US" sz="1400" dirty="0"/>
          </a:p>
          <a:p>
            <a:pPr>
              <a:spcBef>
                <a:spcPts val="0"/>
              </a:spcBef>
              <a:spcAft>
                <a:spcPts val="400"/>
              </a:spcAft>
            </a:pPr>
            <a:r>
              <a:rPr lang="en-US" sz="1400" dirty="0"/>
              <a:t>Other tubes are not critical based on stress factors evaluation. </a:t>
            </a:r>
          </a:p>
          <a:p>
            <a:pPr>
              <a:spcBef>
                <a:spcPts val="0"/>
              </a:spcBef>
              <a:spcAft>
                <a:spcPts val="400"/>
              </a:spcAft>
            </a:pPr>
            <a:endParaRPr lang="da-DK" sz="1400" dirty="0"/>
          </a:p>
          <a:p>
            <a:pPr lvl="1">
              <a:spcBef>
                <a:spcPts val="0"/>
              </a:spcBef>
              <a:spcAft>
                <a:spcPts val="400"/>
              </a:spcAft>
            </a:pPr>
            <a:endParaRPr lang="da-DK" sz="1400" dirty="0"/>
          </a:p>
        </p:txBody>
      </p:sp>
      <p:pic>
        <p:nvPicPr>
          <p:cNvPr id="3" name="Picture 2">
            <a:extLst>
              <a:ext uri="{FF2B5EF4-FFF2-40B4-BE49-F238E27FC236}">
                <a16:creationId xmlns:a16="http://schemas.microsoft.com/office/drawing/2014/main" id="{C833AEA6-08EC-4088-AF35-AC81ED0447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167718" y="1869427"/>
            <a:ext cx="5389167" cy="4096867"/>
          </a:xfrm>
          <a:prstGeom prst="rect">
            <a:avLst/>
          </a:prstGeom>
        </p:spPr>
      </p:pic>
    </p:spTree>
    <p:extLst>
      <p:ext uri="{BB962C8B-B14F-4D97-AF65-F5344CB8AC3E}">
        <p14:creationId xmlns:p14="http://schemas.microsoft.com/office/powerpoint/2010/main" val="1571833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Strength Load Case Matrix Review </a:t>
            </a:r>
            <a:endParaRPr lang="en-GB" dirty="0"/>
          </a:p>
        </p:txBody>
      </p:sp>
      <p:sp>
        <p:nvSpPr>
          <p:cNvPr id="2" name="Text Placeholder 1"/>
          <p:cNvSpPr>
            <a:spLocks noGrp="1"/>
          </p:cNvSpPr>
          <p:nvPr>
            <p:ph type="body" sz="quarter" idx="16"/>
          </p:nvPr>
        </p:nvSpPr>
        <p:spPr>
          <a:xfrm>
            <a:off x="2034805" y="1140353"/>
            <a:ext cx="8106895" cy="319919"/>
          </a:xfrm>
        </p:spPr>
        <p:txBody>
          <a:bodyPr/>
          <a:lstStyle/>
          <a:p>
            <a:r>
              <a:rPr lang="en-IN" dirty="0"/>
              <a:t>Load Case Table</a:t>
            </a:r>
            <a:endParaRPr lang="en-US" dirty="0"/>
          </a:p>
        </p:txBody>
      </p:sp>
      <p:sp>
        <p:nvSpPr>
          <p:cNvPr id="32" name="Content Placeholder 7">
            <a:extLst>
              <a:ext uri="{FF2B5EF4-FFF2-40B4-BE49-F238E27FC236}">
                <a16:creationId xmlns:a16="http://schemas.microsoft.com/office/drawing/2014/main" id="{8686A4D3-C987-4028-A3E1-7D7AE852C8F8}"/>
              </a:ext>
            </a:extLst>
          </p:cNvPr>
          <p:cNvSpPr txBox="1">
            <a:spLocks/>
          </p:cNvSpPr>
          <p:nvPr/>
        </p:nvSpPr>
        <p:spPr>
          <a:xfrm>
            <a:off x="6088252" y="1665240"/>
            <a:ext cx="5007024" cy="4717559"/>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0"/>
              </a:spcBef>
              <a:spcAft>
                <a:spcPts val="400"/>
              </a:spcAft>
              <a:buSzPct val="80000"/>
              <a:buFont typeface="Wingdings" panose="05000000000000000000" pitchFamily="2" charset="2"/>
              <a:buChar char="§"/>
            </a:pPr>
            <a:r>
              <a:rPr lang="en-US" sz="1400" dirty="0"/>
              <a:t>The loading condition matrix to be analyzed</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r>
              <a:rPr lang="en-US" sz="1400" dirty="0"/>
              <a:t>The screening identifies critical FPSO draft, Hs-Tp and wave heading. </a:t>
            </a:r>
            <a:r>
              <a:rPr lang="en-US" sz="1400" dirty="0" err="1"/>
              <a:t>T</a:t>
            </a:r>
            <a:r>
              <a:rPr lang="en-US" sz="1400" baseline="-25000" dirty="0" err="1"/>
              <a:t>p</a:t>
            </a:r>
            <a:r>
              <a:rPr lang="en-US" sz="1400" dirty="0"/>
              <a:t> +/- 10% will be considered.</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r>
              <a:rPr lang="en-US" sz="1400" dirty="0"/>
              <a:t>Wave heading fixed and Current and Offset applied Co-Linear in NEAR/FAR/CROSS/TRANSVERSE directions</a:t>
            </a:r>
          </a:p>
        </p:txBody>
      </p:sp>
      <p:pic>
        <p:nvPicPr>
          <p:cNvPr id="8" name="Picture 7">
            <a:extLst>
              <a:ext uri="{FF2B5EF4-FFF2-40B4-BE49-F238E27FC236}">
                <a16:creationId xmlns:a16="http://schemas.microsoft.com/office/drawing/2014/main" id="{EB04D1EE-500D-4F7E-BA9D-F9FBF2C2633B}"/>
              </a:ext>
            </a:extLst>
          </p:cNvPr>
          <p:cNvPicPr>
            <a:picLocks noChangeAspect="1"/>
          </p:cNvPicPr>
          <p:nvPr/>
        </p:nvPicPr>
        <p:blipFill>
          <a:blip r:embed="rId2"/>
          <a:stretch>
            <a:fillRect/>
          </a:stretch>
        </p:blipFill>
        <p:spPr>
          <a:xfrm>
            <a:off x="386612" y="1774009"/>
            <a:ext cx="5226511" cy="4483320"/>
          </a:xfrm>
          <a:prstGeom prst="rect">
            <a:avLst/>
          </a:prstGeom>
        </p:spPr>
      </p:pic>
      <p:pic>
        <p:nvPicPr>
          <p:cNvPr id="9" name="Picture 8">
            <a:extLst>
              <a:ext uri="{FF2B5EF4-FFF2-40B4-BE49-F238E27FC236}">
                <a16:creationId xmlns:a16="http://schemas.microsoft.com/office/drawing/2014/main" id="{FAA6CBC7-1E9D-45B6-B0B9-8E7D07BDFD75}"/>
              </a:ext>
            </a:extLst>
          </p:cNvPr>
          <p:cNvPicPr>
            <a:picLocks noChangeAspect="1"/>
          </p:cNvPicPr>
          <p:nvPr/>
        </p:nvPicPr>
        <p:blipFill>
          <a:blip r:embed="rId3"/>
          <a:stretch>
            <a:fillRect/>
          </a:stretch>
        </p:blipFill>
        <p:spPr>
          <a:xfrm>
            <a:off x="5968134" y="3554470"/>
            <a:ext cx="5365141" cy="2828329"/>
          </a:xfrm>
          <a:prstGeom prst="rect">
            <a:avLst/>
          </a:prstGeom>
        </p:spPr>
      </p:pic>
    </p:spTree>
    <p:extLst>
      <p:ext uri="{BB962C8B-B14F-4D97-AF65-F5344CB8AC3E}">
        <p14:creationId xmlns:p14="http://schemas.microsoft.com/office/powerpoint/2010/main" val="107175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Load Case Matrix Review </a:t>
            </a:r>
            <a:endParaRPr lang="en-GB" dirty="0"/>
          </a:p>
        </p:txBody>
      </p:sp>
      <p:sp>
        <p:nvSpPr>
          <p:cNvPr id="2" name="Text Placeholder 1"/>
          <p:cNvSpPr>
            <a:spLocks noGrp="1"/>
          </p:cNvSpPr>
          <p:nvPr>
            <p:ph type="body" sz="quarter" idx="16"/>
          </p:nvPr>
        </p:nvSpPr>
        <p:spPr>
          <a:xfrm>
            <a:off x="2034805" y="1140353"/>
            <a:ext cx="8106895" cy="319919"/>
          </a:xfrm>
        </p:spPr>
        <p:txBody>
          <a:bodyPr/>
          <a:lstStyle/>
          <a:p>
            <a:r>
              <a:rPr lang="en-IN" dirty="0"/>
              <a:t>Environmental input</a:t>
            </a:r>
            <a:endParaRPr lang="en-US" dirty="0"/>
          </a:p>
        </p:txBody>
      </p:sp>
      <p:sp>
        <p:nvSpPr>
          <p:cNvPr id="32" name="Content Placeholder 7">
            <a:extLst>
              <a:ext uri="{FF2B5EF4-FFF2-40B4-BE49-F238E27FC236}">
                <a16:creationId xmlns:a16="http://schemas.microsoft.com/office/drawing/2014/main" id="{8686A4D3-C987-4028-A3E1-7D7AE852C8F8}"/>
              </a:ext>
            </a:extLst>
          </p:cNvPr>
          <p:cNvSpPr txBox="1">
            <a:spLocks/>
          </p:cNvSpPr>
          <p:nvPr/>
        </p:nvSpPr>
        <p:spPr>
          <a:xfrm>
            <a:off x="312058" y="1779142"/>
            <a:ext cx="4358553" cy="4717559"/>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0"/>
              </a:spcBef>
              <a:spcAft>
                <a:spcPts val="400"/>
              </a:spcAft>
              <a:buSzPct val="80000"/>
              <a:buFont typeface="Wingdings" panose="05000000000000000000" pitchFamily="2" charset="2"/>
              <a:buChar char="§"/>
            </a:pPr>
            <a:r>
              <a:rPr lang="en-US" sz="1400" dirty="0"/>
              <a:t>Sea states in sector 0deg (from north) to 90deg (from east) from north are considered in the Extreme Analysis.</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r>
              <a:rPr lang="en-US" sz="1400" dirty="0"/>
              <a:t>Wind sea (low Tp) and Swell (high Tp) will be treated independently</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r>
              <a:rPr lang="en-US" sz="1400" dirty="0"/>
              <a:t>For extreme analysis, a Tp=+/-10% was considered</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r>
              <a:rPr lang="en-US" sz="1400" dirty="0"/>
              <a:t>Associated current =0.9m/s (surface) for 1 to 1000-year wave cases</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r>
              <a:rPr lang="en-US" sz="1400" dirty="0"/>
              <a:t>For 1 to 100-year current cases, associated wave is Hs=2.7m (95% NX).</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r>
              <a:rPr lang="en-US" sz="1400" dirty="0"/>
              <a:t>Directional current profiles are used for extreme current cases</a:t>
            </a:r>
          </a:p>
          <a:p>
            <a:pPr marL="396792" lvl="2">
              <a:spcBef>
                <a:spcPts val="0"/>
              </a:spcBef>
              <a:spcAft>
                <a:spcPts val="400"/>
              </a:spcAft>
              <a:buSzPct val="80000"/>
              <a:buFont typeface="Wingdings" panose="05000000000000000000" pitchFamily="2" charset="2"/>
              <a:buChar char="§"/>
            </a:pPr>
            <a:r>
              <a:rPr lang="en-US" sz="1300" dirty="0"/>
              <a:t>10% velocity is added from 200m below WL and below</a:t>
            </a:r>
          </a:p>
        </p:txBody>
      </p:sp>
      <p:graphicFrame>
        <p:nvGraphicFramePr>
          <p:cNvPr id="4" name="Table 3">
            <a:extLst>
              <a:ext uri="{FF2B5EF4-FFF2-40B4-BE49-F238E27FC236}">
                <a16:creationId xmlns:a16="http://schemas.microsoft.com/office/drawing/2014/main" id="{17D4B571-4574-43F9-807F-6B929A307452}"/>
              </a:ext>
            </a:extLst>
          </p:cNvPr>
          <p:cNvGraphicFramePr>
            <a:graphicFrameLocks noGrp="1"/>
          </p:cNvGraphicFramePr>
          <p:nvPr>
            <p:extLst>
              <p:ext uri="{D42A27DB-BD31-4B8C-83A1-F6EECF244321}">
                <p14:modId xmlns:p14="http://schemas.microsoft.com/office/powerpoint/2010/main" val="914034048"/>
              </p:ext>
            </p:extLst>
          </p:nvPr>
        </p:nvGraphicFramePr>
        <p:xfrm>
          <a:off x="5379850" y="1779142"/>
          <a:ext cx="6096000" cy="1402080"/>
        </p:xfrm>
        <a:graphic>
          <a:graphicData uri="http://schemas.openxmlformats.org/drawingml/2006/table">
            <a:tbl>
              <a:tblPr firstRow="1" firstCol="1" bandRow="1"/>
              <a:tblGrid>
                <a:gridCol w="692727">
                  <a:extLst>
                    <a:ext uri="{9D8B030D-6E8A-4147-A177-3AD203B41FA5}">
                      <a16:colId xmlns:a16="http://schemas.microsoft.com/office/drawing/2014/main" val="1029597008"/>
                    </a:ext>
                  </a:extLst>
                </a:gridCol>
                <a:gridCol w="692727">
                  <a:extLst>
                    <a:ext uri="{9D8B030D-6E8A-4147-A177-3AD203B41FA5}">
                      <a16:colId xmlns:a16="http://schemas.microsoft.com/office/drawing/2014/main" val="1308520018"/>
                    </a:ext>
                  </a:extLst>
                </a:gridCol>
                <a:gridCol w="554182">
                  <a:extLst>
                    <a:ext uri="{9D8B030D-6E8A-4147-A177-3AD203B41FA5}">
                      <a16:colId xmlns:a16="http://schemas.microsoft.com/office/drawing/2014/main" val="4147497535"/>
                    </a:ext>
                  </a:extLst>
                </a:gridCol>
                <a:gridCol w="554182">
                  <a:extLst>
                    <a:ext uri="{9D8B030D-6E8A-4147-A177-3AD203B41FA5}">
                      <a16:colId xmlns:a16="http://schemas.microsoft.com/office/drawing/2014/main" val="2182597949"/>
                    </a:ext>
                  </a:extLst>
                </a:gridCol>
                <a:gridCol w="554182">
                  <a:extLst>
                    <a:ext uri="{9D8B030D-6E8A-4147-A177-3AD203B41FA5}">
                      <a16:colId xmlns:a16="http://schemas.microsoft.com/office/drawing/2014/main" val="251181906"/>
                    </a:ext>
                  </a:extLst>
                </a:gridCol>
                <a:gridCol w="554182">
                  <a:extLst>
                    <a:ext uri="{9D8B030D-6E8A-4147-A177-3AD203B41FA5}">
                      <a16:colId xmlns:a16="http://schemas.microsoft.com/office/drawing/2014/main" val="800404933"/>
                    </a:ext>
                  </a:extLst>
                </a:gridCol>
                <a:gridCol w="554182">
                  <a:extLst>
                    <a:ext uri="{9D8B030D-6E8A-4147-A177-3AD203B41FA5}">
                      <a16:colId xmlns:a16="http://schemas.microsoft.com/office/drawing/2014/main" val="3487370803"/>
                    </a:ext>
                  </a:extLst>
                </a:gridCol>
                <a:gridCol w="554182">
                  <a:extLst>
                    <a:ext uri="{9D8B030D-6E8A-4147-A177-3AD203B41FA5}">
                      <a16:colId xmlns:a16="http://schemas.microsoft.com/office/drawing/2014/main" val="916038830"/>
                    </a:ext>
                  </a:extLst>
                </a:gridCol>
                <a:gridCol w="692727">
                  <a:extLst>
                    <a:ext uri="{9D8B030D-6E8A-4147-A177-3AD203B41FA5}">
                      <a16:colId xmlns:a16="http://schemas.microsoft.com/office/drawing/2014/main" val="4277238788"/>
                    </a:ext>
                  </a:extLst>
                </a:gridCol>
                <a:gridCol w="692727">
                  <a:extLst>
                    <a:ext uri="{9D8B030D-6E8A-4147-A177-3AD203B41FA5}">
                      <a16:colId xmlns:a16="http://schemas.microsoft.com/office/drawing/2014/main" val="2366923301"/>
                    </a:ext>
                  </a:extLst>
                </a:gridCol>
              </a:tblGrid>
              <a:tr h="213360">
                <a:tc rowSpan="3">
                  <a:txBody>
                    <a:bodyPr/>
                    <a:lstStyle/>
                    <a:p>
                      <a:pPr algn="ctr" fontAlgn="ctr"/>
                      <a:r>
                        <a:rPr lang="en-US" sz="1100" b="1" i="0" u="none" strike="noStrike">
                          <a:solidFill>
                            <a:srgbClr val="000000"/>
                          </a:solidFill>
                          <a:effectLst/>
                          <a:latin typeface="Segoe UI" panose="020B0502040204020203" pitchFamily="34" charset="0"/>
                        </a:rPr>
                        <a:t>Return period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rowSpan="2">
                  <a:txBody>
                    <a:bodyPr/>
                    <a:lstStyle/>
                    <a:p>
                      <a:pPr algn="ctr" fontAlgn="ctr"/>
                      <a:r>
                        <a:rPr lang="en-US" sz="1100" b="1" i="0" u="none" strike="noStrike">
                          <a:solidFill>
                            <a:srgbClr val="000000"/>
                          </a:solidFill>
                          <a:effectLst/>
                          <a:latin typeface="Segoe UI" panose="020B0502040204020203" pitchFamily="34" charset="0"/>
                        </a:rPr>
                        <a:t>Hs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gridSpan="3">
                  <a:txBody>
                    <a:bodyPr/>
                    <a:lstStyle/>
                    <a:p>
                      <a:pPr algn="ctr" fontAlgn="ctr"/>
                      <a:r>
                        <a:rPr lang="en-US" sz="1100" b="1" i="0" u="none" strike="noStrike">
                          <a:solidFill>
                            <a:srgbClr val="000000"/>
                          </a:solidFill>
                          <a:effectLst/>
                          <a:latin typeface="Segoe UI" panose="020B0502040204020203" pitchFamily="34" charset="0"/>
                        </a:rPr>
                        <a:t>T</a:t>
                      </a:r>
                      <a:r>
                        <a:rPr lang="en-US" sz="1100" b="1" i="0" u="none" strike="noStrike" baseline="-25000">
                          <a:solidFill>
                            <a:srgbClr val="000000"/>
                          </a:solidFill>
                          <a:effectLst/>
                          <a:latin typeface="Segoe UI" panose="020B0502040204020203" pitchFamily="34" charset="0"/>
                        </a:rPr>
                        <a:t>p1</a:t>
                      </a:r>
                      <a:endParaRPr lang="en-US" sz="1100" b="1" i="0" u="none" strike="noStrike">
                        <a:solidFill>
                          <a:srgbClr val="000000"/>
                        </a:solidFill>
                        <a:effectLst/>
                        <a:latin typeface="Segoe UI" panose="020B0502040204020203"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tc gridSpan="3">
                  <a:txBody>
                    <a:bodyPr/>
                    <a:lstStyle/>
                    <a:p>
                      <a:pPr algn="ctr" fontAlgn="ctr"/>
                      <a:r>
                        <a:rPr lang="en-US" sz="1100" b="1" i="0" u="none" strike="noStrike">
                          <a:solidFill>
                            <a:srgbClr val="000000"/>
                          </a:solidFill>
                          <a:effectLst/>
                          <a:latin typeface="Segoe UI" panose="020B0502040204020203" pitchFamily="34" charset="0"/>
                        </a:rPr>
                        <a:t>T</a:t>
                      </a:r>
                      <a:r>
                        <a:rPr lang="en-US" sz="1100" b="1" i="0" u="none" strike="noStrike" baseline="-25000">
                          <a:solidFill>
                            <a:srgbClr val="000000"/>
                          </a:solidFill>
                          <a:effectLst/>
                          <a:latin typeface="Segoe UI" panose="020B0502040204020203" pitchFamily="34" charset="0"/>
                        </a:rPr>
                        <a:t>p2</a:t>
                      </a:r>
                      <a:endParaRPr lang="en-US" sz="1100" b="1" i="0" u="none" strike="noStrike">
                        <a:solidFill>
                          <a:srgbClr val="000000"/>
                        </a:solidFill>
                        <a:effectLst/>
                        <a:latin typeface="Segoe UI" panose="020B0502040204020203"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tc rowSpan="2">
                  <a:txBody>
                    <a:bodyPr/>
                    <a:lstStyle/>
                    <a:p>
                      <a:pPr algn="l" fontAlgn="ctr"/>
                      <a:r>
                        <a:rPr lang="en-US" sz="1100" b="1" i="0" u="none" strike="noStrike">
                          <a:solidFill>
                            <a:srgbClr val="000000"/>
                          </a:solidFill>
                          <a:effectLst/>
                          <a:latin typeface="Segoe UI" panose="020B0502040204020203" pitchFamily="34" charset="0"/>
                        </a:rPr>
                        <a:t>Gamma1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rowSpan="2">
                  <a:txBody>
                    <a:bodyPr/>
                    <a:lstStyle/>
                    <a:p>
                      <a:pPr algn="l" fontAlgn="ctr"/>
                      <a:r>
                        <a:rPr lang="en-US" sz="1100" b="1" i="0" u="none" strike="noStrike">
                          <a:solidFill>
                            <a:srgbClr val="000000"/>
                          </a:solidFill>
                          <a:effectLst/>
                          <a:latin typeface="Segoe UI" panose="020B0502040204020203" pitchFamily="34" charset="0"/>
                        </a:rPr>
                        <a:t>Gamma2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794445965"/>
                  </a:ext>
                </a:extLst>
              </a:tr>
              <a:tr h="213360">
                <a:tc vMerge="1">
                  <a:txBody>
                    <a:bodyPr/>
                    <a:lstStyle/>
                    <a:p>
                      <a:endParaRPr lang="en-US"/>
                    </a:p>
                  </a:txBody>
                  <a:tcPr/>
                </a:tc>
                <a:tc vMerge="1">
                  <a:txBody>
                    <a:bodyPr/>
                    <a:lstStyle/>
                    <a:p>
                      <a:endParaRPr lang="en-US"/>
                    </a:p>
                  </a:txBody>
                  <a:tcPr/>
                </a:tc>
                <a:tc>
                  <a:txBody>
                    <a:bodyPr/>
                    <a:lstStyle/>
                    <a:p>
                      <a:pPr algn="ctr" fontAlgn="ctr"/>
                      <a:r>
                        <a:rPr lang="en-US" sz="1100" b="1" i="0" u="none" strike="noStrike">
                          <a:solidFill>
                            <a:srgbClr val="000000"/>
                          </a:solidFill>
                          <a:effectLst/>
                          <a:latin typeface="Segoe UI" panose="020B0502040204020203" pitchFamily="34" charset="0"/>
                        </a:rPr>
                        <a:t>low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mean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high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low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mean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high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56227326"/>
                  </a:ext>
                </a:extLst>
              </a:tr>
              <a:tr h="213360">
                <a:tc vMerge="1">
                  <a:txBody>
                    <a:bodyPr/>
                    <a:lstStyle/>
                    <a:p>
                      <a:endParaRPr lang="en-US"/>
                    </a:p>
                  </a:txBody>
                  <a:tcPr/>
                </a:tc>
                <a:tc>
                  <a:txBody>
                    <a:bodyPr/>
                    <a:lstStyle/>
                    <a:p>
                      <a:pPr algn="ctr" fontAlgn="ctr"/>
                      <a:r>
                        <a:rPr lang="en-US" sz="1100" b="1" i="0" u="none" strike="noStrike">
                          <a:solidFill>
                            <a:srgbClr val="000000"/>
                          </a:solidFill>
                          <a:effectLst/>
                          <a:latin typeface="Segoe UI" panose="020B0502040204020203" pitchFamily="34" charset="0"/>
                        </a:rPr>
                        <a:t>[m]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Segoe UI" panose="020B0502040204020203"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238655003"/>
                  </a:ext>
                </a:extLst>
              </a:tr>
              <a:tr h="190500">
                <a:tc>
                  <a:txBody>
                    <a:bodyPr/>
                    <a:lstStyle/>
                    <a:p>
                      <a:pPr algn="ctr" fontAlgn="ctr"/>
                      <a:r>
                        <a:rPr lang="en-US" sz="1000" b="0" i="0" u="none" strike="noStrike">
                          <a:solidFill>
                            <a:srgbClr val="000000"/>
                          </a:solidFill>
                          <a:effectLst/>
                          <a:latin typeface="Segoe UI" panose="020B0502040204020203" pitchFamily="34" charset="0"/>
                        </a:rPr>
                        <a:t>1 year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9111573"/>
                  </a:ext>
                </a:extLst>
              </a:tr>
              <a:tr h="190500">
                <a:tc>
                  <a:txBody>
                    <a:bodyPr/>
                    <a:lstStyle/>
                    <a:p>
                      <a:pPr algn="ctr" fontAlgn="ctr"/>
                      <a:r>
                        <a:rPr lang="en-US" sz="1000" b="0" i="0" u="none" strike="noStrike">
                          <a:solidFill>
                            <a:srgbClr val="000000"/>
                          </a:solidFill>
                          <a:effectLst/>
                          <a:latin typeface="Segoe UI" panose="020B0502040204020203" pitchFamily="34" charset="0"/>
                        </a:rPr>
                        <a:t>10 year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13877"/>
                  </a:ext>
                </a:extLst>
              </a:tr>
              <a:tr h="190500">
                <a:tc>
                  <a:txBody>
                    <a:bodyPr/>
                    <a:lstStyle/>
                    <a:p>
                      <a:pPr algn="ctr" fontAlgn="ctr"/>
                      <a:r>
                        <a:rPr lang="en-US" sz="1000" b="0" i="0" u="none" strike="noStrike">
                          <a:solidFill>
                            <a:srgbClr val="000000"/>
                          </a:solidFill>
                          <a:effectLst/>
                          <a:latin typeface="Segoe UI" panose="020B0502040204020203" pitchFamily="34" charset="0"/>
                        </a:rPr>
                        <a:t>100 year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19.1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6692836"/>
                  </a:ext>
                </a:extLst>
              </a:tr>
              <a:tr h="190500">
                <a:tc>
                  <a:txBody>
                    <a:bodyPr/>
                    <a:lstStyle/>
                    <a:p>
                      <a:pPr algn="ctr" fontAlgn="ctr"/>
                      <a:r>
                        <a:rPr lang="en-US" sz="1000" b="0" i="0" u="none" strike="noStrike">
                          <a:solidFill>
                            <a:srgbClr val="000000"/>
                          </a:solidFill>
                          <a:effectLst/>
                          <a:latin typeface="Segoe UI" panose="020B0502040204020203" pitchFamily="34" charset="0"/>
                        </a:rPr>
                        <a:t>1000 year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18.3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20.3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22.3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Segoe UI" panose="020B0502040204020203"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Segoe UI" panose="020B0502040204020203" pitchFamily="34" charset="0"/>
                        </a:rPr>
                        <a:t>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7842843"/>
                  </a:ext>
                </a:extLst>
              </a:tr>
            </a:tbl>
          </a:graphicData>
        </a:graphic>
      </p:graphicFrame>
      <p:pic>
        <p:nvPicPr>
          <p:cNvPr id="5" name="Picture 4">
            <a:extLst>
              <a:ext uri="{FF2B5EF4-FFF2-40B4-BE49-F238E27FC236}">
                <a16:creationId xmlns:a16="http://schemas.microsoft.com/office/drawing/2014/main" id="{CA9F0CC4-DB53-47A8-B516-862621B240A2}"/>
              </a:ext>
            </a:extLst>
          </p:cNvPr>
          <p:cNvPicPr>
            <a:picLocks noChangeAspect="1"/>
          </p:cNvPicPr>
          <p:nvPr/>
        </p:nvPicPr>
        <p:blipFill>
          <a:blip r:embed="rId2"/>
          <a:stretch>
            <a:fillRect/>
          </a:stretch>
        </p:blipFill>
        <p:spPr>
          <a:xfrm>
            <a:off x="8057339" y="3523400"/>
            <a:ext cx="3588373" cy="2799229"/>
          </a:xfrm>
          <a:prstGeom prst="rect">
            <a:avLst/>
          </a:prstGeom>
        </p:spPr>
      </p:pic>
      <p:pic>
        <p:nvPicPr>
          <p:cNvPr id="8" name="Picture 7">
            <a:extLst>
              <a:ext uri="{FF2B5EF4-FFF2-40B4-BE49-F238E27FC236}">
                <a16:creationId xmlns:a16="http://schemas.microsoft.com/office/drawing/2014/main" id="{B731F5A9-2ED3-4160-9F54-43EDBFE43FB9}"/>
              </a:ext>
            </a:extLst>
          </p:cNvPr>
          <p:cNvPicPr>
            <a:picLocks noChangeAspect="1"/>
          </p:cNvPicPr>
          <p:nvPr/>
        </p:nvPicPr>
        <p:blipFill>
          <a:blip r:embed="rId3"/>
          <a:stretch>
            <a:fillRect/>
          </a:stretch>
        </p:blipFill>
        <p:spPr>
          <a:xfrm>
            <a:off x="5233987" y="4344239"/>
            <a:ext cx="2638425" cy="733425"/>
          </a:xfrm>
          <a:prstGeom prst="rect">
            <a:avLst/>
          </a:prstGeom>
        </p:spPr>
      </p:pic>
    </p:spTree>
    <p:extLst>
      <p:ext uri="{BB962C8B-B14F-4D97-AF65-F5344CB8AC3E}">
        <p14:creationId xmlns:p14="http://schemas.microsoft.com/office/powerpoint/2010/main" val="2415046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Load Case Matrix Review </a:t>
            </a:r>
            <a:endParaRPr lang="en-GB" dirty="0"/>
          </a:p>
        </p:txBody>
      </p:sp>
      <p:sp>
        <p:nvSpPr>
          <p:cNvPr id="2" name="Text Placeholder 1"/>
          <p:cNvSpPr>
            <a:spLocks noGrp="1"/>
          </p:cNvSpPr>
          <p:nvPr>
            <p:ph type="body" sz="quarter" idx="16"/>
          </p:nvPr>
        </p:nvSpPr>
        <p:spPr>
          <a:xfrm>
            <a:off x="2034805" y="1140353"/>
            <a:ext cx="8106895" cy="319919"/>
          </a:xfrm>
        </p:spPr>
        <p:txBody>
          <a:bodyPr/>
          <a:lstStyle/>
          <a:p>
            <a:r>
              <a:rPr lang="en-IN" dirty="0"/>
              <a:t>Strength Analysis| Load case definition</a:t>
            </a:r>
          </a:p>
        </p:txBody>
      </p:sp>
      <p:pic>
        <p:nvPicPr>
          <p:cNvPr id="29" name="Picture 4" descr="Image result for north south east we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4536" y="1755659"/>
            <a:ext cx="809377" cy="809377"/>
          </a:xfrm>
          <a:prstGeom prst="rect">
            <a:avLst/>
          </a:prstGeom>
          <a:noFill/>
          <a:extLst>
            <a:ext uri="{909E8E84-426E-40DD-AFC4-6F175D3DCCD1}">
              <a14:hiddenFill xmlns:a14="http://schemas.microsoft.com/office/drawing/2010/main">
                <a:solidFill>
                  <a:srgbClr val="FFFFFF"/>
                </a:solidFill>
              </a14:hiddenFill>
            </a:ext>
          </a:extLst>
        </p:spPr>
      </p:pic>
      <p:sp>
        <p:nvSpPr>
          <p:cNvPr id="25" name="Pentagon 7">
            <a:extLst>
              <a:ext uri="{FF2B5EF4-FFF2-40B4-BE49-F238E27FC236}">
                <a16:creationId xmlns:a16="http://schemas.microsoft.com/office/drawing/2014/main" id="{51395A99-0F63-4597-9378-3678F1965A14}"/>
              </a:ext>
            </a:extLst>
          </p:cNvPr>
          <p:cNvSpPr/>
          <p:nvPr/>
        </p:nvSpPr>
        <p:spPr>
          <a:xfrm>
            <a:off x="4904535" y="4146649"/>
            <a:ext cx="2970853" cy="616098"/>
          </a:xfrm>
          <a:prstGeom prst="homePlate">
            <a:avLst>
              <a:gd name="adj" fmla="val 63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7901C5DC-7C59-4E52-A866-002B9972D1E6}"/>
              </a:ext>
            </a:extLst>
          </p:cNvPr>
          <p:cNvCxnSpPr>
            <a:cxnSpLocks/>
          </p:cNvCxnSpPr>
          <p:nvPr/>
        </p:nvCxnSpPr>
        <p:spPr>
          <a:xfrm flipV="1">
            <a:off x="6269269" y="2257215"/>
            <a:ext cx="0" cy="3116760"/>
          </a:xfrm>
          <a:prstGeom prst="straightConnector1">
            <a:avLst/>
          </a:prstGeom>
          <a:ln w="6350">
            <a:prstDash val="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78ED459C-285C-46FC-9B6B-36C0951DFB8F}"/>
              </a:ext>
            </a:extLst>
          </p:cNvPr>
          <p:cNvCxnSpPr>
            <a:cxnSpLocks/>
            <a:stCxn id="25" idx="3"/>
            <a:endCxn id="25" idx="1"/>
          </p:cNvCxnSpPr>
          <p:nvPr/>
        </p:nvCxnSpPr>
        <p:spPr>
          <a:xfrm flipH="1">
            <a:off x="4904535" y="4454698"/>
            <a:ext cx="2970853" cy="0"/>
          </a:xfrm>
          <a:prstGeom prst="straightConnector1">
            <a:avLst/>
          </a:prstGeom>
          <a:ln w="6350">
            <a:prstDash val="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7D087EB5-4E9F-4B11-8DFE-7BEDFBA5078B}"/>
              </a:ext>
            </a:extLst>
          </p:cNvPr>
          <p:cNvCxnSpPr>
            <a:cxnSpLocks/>
          </p:cNvCxnSpPr>
          <p:nvPr/>
        </p:nvCxnSpPr>
        <p:spPr>
          <a:xfrm>
            <a:off x="6297749" y="4450891"/>
            <a:ext cx="1937920" cy="11482"/>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7">
            <a:extLst>
              <a:ext uri="{FF2B5EF4-FFF2-40B4-BE49-F238E27FC236}">
                <a16:creationId xmlns:a16="http://schemas.microsoft.com/office/drawing/2014/main" id="{8686A4D3-C987-4028-A3E1-7D7AE852C8F8}"/>
              </a:ext>
            </a:extLst>
          </p:cNvPr>
          <p:cNvSpPr txBox="1">
            <a:spLocks/>
          </p:cNvSpPr>
          <p:nvPr/>
        </p:nvSpPr>
        <p:spPr>
          <a:xfrm>
            <a:off x="267238" y="1608813"/>
            <a:ext cx="4165192" cy="2036471"/>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0"/>
              </a:spcBef>
              <a:spcAft>
                <a:spcPts val="400"/>
              </a:spcAft>
              <a:buSzPct val="80000"/>
              <a:buFont typeface="Wingdings" panose="05000000000000000000" pitchFamily="2" charset="2"/>
              <a:buChar char="§"/>
            </a:pPr>
            <a:r>
              <a:rPr lang="en-US" sz="1600" dirty="0"/>
              <a:t>High wave event in sector 0deg to 90deg from bow (including beam sea 90deg).</a:t>
            </a:r>
          </a:p>
          <a:p>
            <a:pPr marL="198040" lvl="1" indent="-198040">
              <a:spcBef>
                <a:spcPts val="0"/>
              </a:spcBef>
              <a:spcAft>
                <a:spcPts val="400"/>
              </a:spcAft>
              <a:buSzPct val="80000"/>
              <a:buFont typeface="Wingdings" panose="05000000000000000000" pitchFamily="2" charset="2"/>
              <a:buChar char="§"/>
            </a:pPr>
            <a:endParaRPr lang="en-US" sz="1600" dirty="0"/>
          </a:p>
          <a:p>
            <a:pPr marL="198040" lvl="1" indent="-198040">
              <a:spcBef>
                <a:spcPts val="0"/>
              </a:spcBef>
              <a:spcAft>
                <a:spcPts val="400"/>
              </a:spcAft>
              <a:buSzPct val="80000"/>
              <a:buFont typeface="Wingdings" panose="05000000000000000000" pitchFamily="2" charset="2"/>
              <a:buChar char="§"/>
            </a:pPr>
            <a:r>
              <a:rPr lang="en-US" sz="1600" dirty="0"/>
              <a:t>UMB-1 is picked for full analysis (heaviest umbilical and has max hang off acceleration based on screening)</a:t>
            </a:r>
          </a:p>
          <a:p>
            <a:pPr marL="198040" lvl="1" indent="-198040">
              <a:spcBef>
                <a:spcPts val="0"/>
              </a:spcBef>
              <a:spcAft>
                <a:spcPts val="400"/>
              </a:spcAft>
              <a:buSzPct val="80000"/>
              <a:buFont typeface="Wingdings" panose="05000000000000000000" pitchFamily="2" charset="2"/>
              <a:buChar char="§"/>
            </a:pPr>
            <a:endParaRPr lang="da-DK" sz="1600" dirty="0"/>
          </a:p>
        </p:txBody>
      </p:sp>
      <p:sp>
        <p:nvSpPr>
          <p:cNvPr id="8" name="Partial Circle 7">
            <a:extLst>
              <a:ext uri="{FF2B5EF4-FFF2-40B4-BE49-F238E27FC236}">
                <a16:creationId xmlns:a16="http://schemas.microsoft.com/office/drawing/2014/main" id="{00570C0E-0010-4255-A2B8-0ABB5813B94B}"/>
              </a:ext>
            </a:extLst>
          </p:cNvPr>
          <p:cNvSpPr/>
          <p:nvPr/>
        </p:nvSpPr>
        <p:spPr>
          <a:xfrm>
            <a:off x="7528852" y="3214369"/>
            <a:ext cx="2677483" cy="2662366"/>
          </a:xfrm>
          <a:prstGeom prst="pie">
            <a:avLst>
              <a:gd name="adj1" fmla="val 16165429"/>
              <a:gd name="adj2" fmla="val 46327"/>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solidFill>
                <a:schemeClr val="tx1"/>
              </a:solidFill>
            </a:endParaRPr>
          </a:p>
        </p:txBody>
      </p:sp>
      <p:sp>
        <p:nvSpPr>
          <p:cNvPr id="34" name="TextBox 33">
            <a:extLst>
              <a:ext uri="{FF2B5EF4-FFF2-40B4-BE49-F238E27FC236}">
                <a16:creationId xmlns:a16="http://schemas.microsoft.com/office/drawing/2014/main" id="{93166796-08D6-48C8-9689-F9BFE50CE86B}"/>
              </a:ext>
            </a:extLst>
          </p:cNvPr>
          <p:cNvSpPr txBox="1"/>
          <p:nvPr/>
        </p:nvSpPr>
        <p:spPr>
          <a:xfrm>
            <a:off x="8721789" y="2073182"/>
            <a:ext cx="642096" cy="276999"/>
          </a:xfrm>
          <a:prstGeom prst="rect">
            <a:avLst/>
          </a:prstGeom>
          <a:noFill/>
        </p:spPr>
        <p:txBody>
          <a:bodyPr wrap="square" rtlCol="0">
            <a:spAutoFit/>
          </a:bodyPr>
          <a:lstStyle/>
          <a:p>
            <a:r>
              <a:rPr lang="en-IN" sz="1200" b="1" dirty="0">
                <a:solidFill>
                  <a:srgbClr val="0D23F7"/>
                </a:solidFill>
              </a:rPr>
              <a:t>90deg</a:t>
            </a:r>
            <a:endParaRPr lang="en-IN" sz="1200" dirty="0">
              <a:solidFill>
                <a:srgbClr val="0D23F7"/>
              </a:solidFill>
            </a:endParaRPr>
          </a:p>
        </p:txBody>
      </p:sp>
      <p:sp>
        <p:nvSpPr>
          <p:cNvPr id="35" name="Arrow: Left 34">
            <a:extLst>
              <a:ext uri="{FF2B5EF4-FFF2-40B4-BE49-F238E27FC236}">
                <a16:creationId xmlns:a16="http://schemas.microsoft.com/office/drawing/2014/main" id="{CBC9D6F1-A319-429A-B68B-47F2EADFAE8A}"/>
              </a:ext>
            </a:extLst>
          </p:cNvPr>
          <p:cNvSpPr/>
          <p:nvPr/>
        </p:nvSpPr>
        <p:spPr>
          <a:xfrm rot="16200000">
            <a:off x="8512562" y="2582177"/>
            <a:ext cx="658678" cy="24022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R"/>
          </a:p>
        </p:txBody>
      </p:sp>
      <p:sp>
        <p:nvSpPr>
          <p:cNvPr id="36" name="TextBox 35">
            <a:extLst>
              <a:ext uri="{FF2B5EF4-FFF2-40B4-BE49-F238E27FC236}">
                <a16:creationId xmlns:a16="http://schemas.microsoft.com/office/drawing/2014/main" id="{5F1FFF54-1A64-434F-96BF-B2EDDA624E9D}"/>
              </a:ext>
            </a:extLst>
          </p:cNvPr>
          <p:cNvSpPr txBox="1"/>
          <p:nvPr/>
        </p:nvSpPr>
        <p:spPr>
          <a:xfrm>
            <a:off x="9064840" y="3985925"/>
            <a:ext cx="1141631" cy="430887"/>
          </a:xfrm>
          <a:prstGeom prst="rect">
            <a:avLst/>
          </a:prstGeom>
          <a:noFill/>
        </p:spPr>
        <p:txBody>
          <a:bodyPr wrap="square" rtlCol="0">
            <a:spAutoFit/>
          </a:bodyPr>
          <a:lstStyle/>
          <a:p>
            <a:r>
              <a:rPr lang="en-IN" sz="1100" b="1" dirty="0">
                <a:solidFill>
                  <a:srgbClr val="0D23F7"/>
                </a:solidFill>
              </a:rPr>
              <a:t>Wave 0-90deg from bow</a:t>
            </a:r>
            <a:endParaRPr lang="en-IN" sz="1100" dirty="0">
              <a:solidFill>
                <a:srgbClr val="0D23F7"/>
              </a:solidFill>
            </a:endParaRPr>
          </a:p>
        </p:txBody>
      </p:sp>
      <p:sp>
        <p:nvSpPr>
          <p:cNvPr id="38" name="Arrow: Left 37">
            <a:extLst>
              <a:ext uri="{FF2B5EF4-FFF2-40B4-BE49-F238E27FC236}">
                <a16:creationId xmlns:a16="http://schemas.microsoft.com/office/drawing/2014/main" id="{00A57177-8929-443E-8EB5-BAEFFC04F714}"/>
              </a:ext>
            </a:extLst>
          </p:cNvPr>
          <p:cNvSpPr/>
          <p:nvPr/>
        </p:nvSpPr>
        <p:spPr>
          <a:xfrm rot="18478392">
            <a:off x="9500477" y="2933102"/>
            <a:ext cx="658678" cy="24022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R"/>
          </a:p>
        </p:txBody>
      </p:sp>
      <p:sp>
        <p:nvSpPr>
          <p:cNvPr id="39" name="Arrow: Left 38">
            <a:extLst>
              <a:ext uri="{FF2B5EF4-FFF2-40B4-BE49-F238E27FC236}">
                <a16:creationId xmlns:a16="http://schemas.microsoft.com/office/drawing/2014/main" id="{7AE83803-AC71-4437-BAED-9ACA4DCA5E52}"/>
              </a:ext>
            </a:extLst>
          </p:cNvPr>
          <p:cNvSpPr/>
          <p:nvPr/>
        </p:nvSpPr>
        <p:spPr>
          <a:xfrm>
            <a:off x="10402924" y="4341462"/>
            <a:ext cx="658678" cy="24022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R"/>
          </a:p>
        </p:txBody>
      </p:sp>
      <p:cxnSp>
        <p:nvCxnSpPr>
          <p:cNvPr id="4" name="Straight Connector 3">
            <a:extLst>
              <a:ext uri="{FF2B5EF4-FFF2-40B4-BE49-F238E27FC236}">
                <a16:creationId xmlns:a16="http://schemas.microsoft.com/office/drawing/2014/main" id="{2987571C-D72B-4EA5-8ABF-6A8CED325D1D}"/>
              </a:ext>
            </a:extLst>
          </p:cNvPr>
          <p:cNvCxnSpPr>
            <a:cxnSpLocks/>
          </p:cNvCxnSpPr>
          <p:nvPr/>
        </p:nvCxnSpPr>
        <p:spPr>
          <a:xfrm flipV="1">
            <a:off x="7875663" y="3923160"/>
            <a:ext cx="753890" cy="41527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40C1112-579E-479D-A11A-9F0E3DDE8E64}"/>
              </a:ext>
            </a:extLst>
          </p:cNvPr>
          <p:cNvCxnSpPr>
            <a:cxnSpLocks/>
          </p:cNvCxnSpPr>
          <p:nvPr/>
        </p:nvCxnSpPr>
        <p:spPr>
          <a:xfrm flipV="1">
            <a:off x="7875389" y="3662662"/>
            <a:ext cx="0" cy="601963"/>
          </a:xfrm>
          <a:prstGeom prst="straightConnector1">
            <a:avLst/>
          </a:prstGeom>
          <a:ln w="6350">
            <a:prstDash val="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6C9FB39E-8AA1-4948-ABAD-BF3EBE342AD2}"/>
              </a:ext>
            </a:extLst>
          </p:cNvPr>
          <p:cNvCxnSpPr>
            <a:cxnSpLocks/>
          </p:cNvCxnSpPr>
          <p:nvPr/>
        </p:nvCxnSpPr>
        <p:spPr>
          <a:xfrm flipV="1">
            <a:off x="8688739" y="3478631"/>
            <a:ext cx="701817" cy="415013"/>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1" name="Arrow: Left 50">
            <a:extLst>
              <a:ext uri="{FF2B5EF4-FFF2-40B4-BE49-F238E27FC236}">
                <a16:creationId xmlns:a16="http://schemas.microsoft.com/office/drawing/2014/main" id="{C54C1553-9ED9-4D5F-B1B9-B6CD8A11F875}"/>
              </a:ext>
            </a:extLst>
          </p:cNvPr>
          <p:cNvSpPr/>
          <p:nvPr/>
        </p:nvSpPr>
        <p:spPr>
          <a:xfrm rot="17793952">
            <a:off x="9070979" y="2677916"/>
            <a:ext cx="658678" cy="24022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R"/>
          </a:p>
        </p:txBody>
      </p:sp>
      <p:sp>
        <p:nvSpPr>
          <p:cNvPr id="54" name="TextBox 53">
            <a:extLst>
              <a:ext uri="{FF2B5EF4-FFF2-40B4-BE49-F238E27FC236}">
                <a16:creationId xmlns:a16="http://schemas.microsoft.com/office/drawing/2014/main" id="{701FA028-0647-4BE2-93CD-40CF7CC81FF9}"/>
              </a:ext>
            </a:extLst>
          </p:cNvPr>
          <p:cNvSpPr txBox="1"/>
          <p:nvPr/>
        </p:nvSpPr>
        <p:spPr>
          <a:xfrm>
            <a:off x="9333990" y="2211591"/>
            <a:ext cx="642096" cy="276999"/>
          </a:xfrm>
          <a:prstGeom prst="rect">
            <a:avLst/>
          </a:prstGeom>
          <a:noFill/>
        </p:spPr>
        <p:txBody>
          <a:bodyPr wrap="square" rtlCol="0">
            <a:spAutoFit/>
          </a:bodyPr>
          <a:lstStyle/>
          <a:p>
            <a:r>
              <a:rPr lang="en-IN" sz="1200" b="1" dirty="0">
                <a:solidFill>
                  <a:srgbClr val="0D23F7"/>
                </a:solidFill>
              </a:rPr>
              <a:t>75deg</a:t>
            </a:r>
            <a:endParaRPr lang="en-IN" sz="1200" dirty="0">
              <a:solidFill>
                <a:srgbClr val="0D23F7"/>
              </a:solidFill>
            </a:endParaRPr>
          </a:p>
        </p:txBody>
      </p:sp>
      <p:sp>
        <p:nvSpPr>
          <p:cNvPr id="55" name="TextBox 54">
            <a:extLst>
              <a:ext uri="{FF2B5EF4-FFF2-40B4-BE49-F238E27FC236}">
                <a16:creationId xmlns:a16="http://schemas.microsoft.com/office/drawing/2014/main" id="{3A3A436B-CC2A-41A8-A28A-85A38A82A6CB}"/>
              </a:ext>
            </a:extLst>
          </p:cNvPr>
          <p:cNvSpPr txBox="1"/>
          <p:nvPr/>
        </p:nvSpPr>
        <p:spPr>
          <a:xfrm>
            <a:off x="9871937" y="2484456"/>
            <a:ext cx="766897" cy="276999"/>
          </a:xfrm>
          <a:prstGeom prst="rect">
            <a:avLst/>
          </a:prstGeom>
          <a:noFill/>
        </p:spPr>
        <p:txBody>
          <a:bodyPr wrap="square" rtlCol="0">
            <a:spAutoFit/>
          </a:bodyPr>
          <a:lstStyle/>
          <a:p>
            <a:r>
              <a:rPr lang="en-IN" sz="1200" b="1" dirty="0">
                <a:solidFill>
                  <a:srgbClr val="0D23F7"/>
                </a:solidFill>
              </a:rPr>
              <a:t>67.5deg</a:t>
            </a:r>
            <a:endParaRPr lang="en-IN" sz="1200" dirty="0">
              <a:solidFill>
                <a:srgbClr val="0D23F7"/>
              </a:solidFill>
            </a:endParaRPr>
          </a:p>
        </p:txBody>
      </p:sp>
      <p:sp>
        <p:nvSpPr>
          <p:cNvPr id="57" name="TextBox 56">
            <a:extLst>
              <a:ext uri="{FF2B5EF4-FFF2-40B4-BE49-F238E27FC236}">
                <a16:creationId xmlns:a16="http://schemas.microsoft.com/office/drawing/2014/main" id="{D0D4BDCA-B4F6-4A27-8068-FD80156B39C5}"/>
              </a:ext>
            </a:extLst>
          </p:cNvPr>
          <p:cNvSpPr txBox="1"/>
          <p:nvPr/>
        </p:nvSpPr>
        <p:spPr>
          <a:xfrm>
            <a:off x="11064616" y="4280999"/>
            <a:ext cx="1244491" cy="276999"/>
          </a:xfrm>
          <a:prstGeom prst="rect">
            <a:avLst/>
          </a:prstGeom>
          <a:noFill/>
        </p:spPr>
        <p:txBody>
          <a:bodyPr wrap="square" rtlCol="0">
            <a:spAutoFit/>
          </a:bodyPr>
          <a:lstStyle/>
          <a:p>
            <a:r>
              <a:rPr lang="en-IN" sz="1200" b="1" dirty="0">
                <a:solidFill>
                  <a:srgbClr val="0D23F7"/>
                </a:solidFill>
              </a:rPr>
              <a:t>0deg (head sea)</a:t>
            </a:r>
            <a:endParaRPr lang="en-IN" sz="1200" dirty="0">
              <a:solidFill>
                <a:srgbClr val="0D23F7"/>
              </a:solidFill>
            </a:endParaRPr>
          </a:p>
        </p:txBody>
      </p:sp>
      <p:sp>
        <p:nvSpPr>
          <p:cNvPr id="58" name="Arrow: Left 57">
            <a:extLst>
              <a:ext uri="{FF2B5EF4-FFF2-40B4-BE49-F238E27FC236}">
                <a16:creationId xmlns:a16="http://schemas.microsoft.com/office/drawing/2014/main" id="{28C9F910-F7C1-4181-B803-3918B99305BC}"/>
              </a:ext>
            </a:extLst>
          </p:cNvPr>
          <p:cNvSpPr/>
          <p:nvPr/>
        </p:nvSpPr>
        <p:spPr>
          <a:xfrm rot="19301311">
            <a:off x="9944792" y="3283943"/>
            <a:ext cx="658678" cy="24022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R"/>
          </a:p>
        </p:txBody>
      </p:sp>
      <p:sp>
        <p:nvSpPr>
          <p:cNvPr id="59" name="Arrow: Left 58">
            <a:extLst>
              <a:ext uri="{FF2B5EF4-FFF2-40B4-BE49-F238E27FC236}">
                <a16:creationId xmlns:a16="http://schemas.microsoft.com/office/drawing/2014/main" id="{225599FC-2018-44B5-8A48-F9241FEBA822}"/>
              </a:ext>
            </a:extLst>
          </p:cNvPr>
          <p:cNvSpPr/>
          <p:nvPr/>
        </p:nvSpPr>
        <p:spPr>
          <a:xfrm rot="20095596">
            <a:off x="10208826" y="3773533"/>
            <a:ext cx="658678" cy="24022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R"/>
          </a:p>
        </p:txBody>
      </p:sp>
      <p:sp>
        <p:nvSpPr>
          <p:cNvPr id="60" name="TextBox 59">
            <a:extLst>
              <a:ext uri="{FF2B5EF4-FFF2-40B4-BE49-F238E27FC236}">
                <a16:creationId xmlns:a16="http://schemas.microsoft.com/office/drawing/2014/main" id="{B12720F7-2AD7-4C07-80F7-F159A465A44E}"/>
              </a:ext>
            </a:extLst>
          </p:cNvPr>
          <p:cNvSpPr txBox="1"/>
          <p:nvPr/>
        </p:nvSpPr>
        <p:spPr>
          <a:xfrm>
            <a:off x="10514034" y="2907858"/>
            <a:ext cx="642096" cy="276999"/>
          </a:xfrm>
          <a:prstGeom prst="rect">
            <a:avLst/>
          </a:prstGeom>
          <a:noFill/>
        </p:spPr>
        <p:txBody>
          <a:bodyPr wrap="square" rtlCol="0">
            <a:spAutoFit/>
          </a:bodyPr>
          <a:lstStyle/>
          <a:p>
            <a:r>
              <a:rPr lang="en-IN" sz="1200" b="1" dirty="0">
                <a:solidFill>
                  <a:srgbClr val="0D23F7"/>
                </a:solidFill>
              </a:rPr>
              <a:t>45deg</a:t>
            </a:r>
            <a:endParaRPr lang="en-IN" sz="1200" dirty="0">
              <a:solidFill>
                <a:srgbClr val="0D23F7"/>
              </a:solidFill>
            </a:endParaRPr>
          </a:p>
        </p:txBody>
      </p:sp>
      <p:sp>
        <p:nvSpPr>
          <p:cNvPr id="61" name="TextBox 60">
            <a:extLst>
              <a:ext uri="{FF2B5EF4-FFF2-40B4-BE49-F238E27FC236}">
                <a16:creationId xmlns:a16="http://schemas.microsoft.com/office/drawing/2014/main" id="{CF2D9F86-7DA3-416B-9B03-356B3A9F6700}"/>
              </a:ext>
            </a:extLst>
          </p:cNvPr>
          <p:cNvSpPr txBox="1"/>
          <p:nvPr/>
        </p:nvSpPr>
        <p:spPr>
          <a:xfrm>
            <a:off x="10848948" y="3528830"/>
            <a:ext cx="794910" cy="276999"/>
          </a:xfrm>
          <a:prstGeom prst="rect">
            <a:avLst/>
          </a:prstGeom>
          <a:noFill/>
        </p:spPr>
        <p:txBody>
          <a:bodyPr wrap="square" rtlCol="0">
            <a:spAutoFit/>
          </a:bodyPr>
          <a:lstStyle/>
          <a:p>
            <a:r>
              <a:rPr lang="en-IN" sz="1200" b="1" dirty="0">
                <a:solidFill>
                  <a:srgbClr val="0D23F7"/>
                </a:solidFill>
              </a:rPr>
              <a:t>22.5deg</a:t>
            </a:r>
            <a:endParaRPr lang="en-IN" sz="1200" dirty="0">
              <a:solidFill>
                <a:srgbClr val="0D23F7"/>
              </a:solidFill>
            </a:endParaRPr>
          </a:p>
        </p:txBody>
      </p:sp>
      <p:sp>
        <p:nvSpPr>
          <p:cNvPr id="45" name="TextBox 44">
            <a:extLst>
              <a:ext uri="{FF2B5EF4-FFF2-40B4-BE49-F238E27FC236}">
                <a16:creationId xmlns:a16="http://schemas.microsoft.com/office/drawing/2014/main" id="{93F51B8F-E139-4976-802B-949CD95E9026}"/>
              </a:ext>
            </a:extLst>
          </p:cNvPr>
          <p:cNvSpPr txBox="1"/>
          <p:nvPr/>
        </p:nvSpPr>
        <p:spPr>
          <a:xfrm>
            <a:off x="8326706" y="3587704"/>
            <a:ext cx="697323" cy="253916"/>
          </a:xfrm>
          <a:prstGeom prst="rect">
            <a:avLst/>
          </a:prstGeom>
          <a:noFill/>
        </p:spPr>
        <p:txBody>
          <a:bodyPr wrap="square" rtlCol="0">
            <a:spAutoFit/>
          </a:bodyPr>
          <a:lstStyle/>
          <a:p>
            <a:r>
              <a:rPr lang="en-US" sz="1050" dirty="0"/>
              <a:t>UMB-5</a:t>
            </a:r>
          </a:p>
        </p:txBody>
      </p:sp>
      <p:cxnSp>
        <p:nvCxnSpPr>
          <p:cNvPr id="46" name="Straight Connector 45">
            <a:extLst>
              <a:ext uri="{FF2B5EF4-FFF2-40B4-BE49-F238E27FC236}">
                <a16:creationId xmlns:a16="http://schemas.microsoft.com/office/drawing/2014/main" id="{5D3BD118-8FA7-4DB8-BAEB-87F707C5FCE9}"/>
              </a:ext>
            </a:extLst>
          </p:cNvPr>
          <p:cNvCxnSpPr>
            <a:cxnSpLocks/>
          </p:cNvCxnSpPr>
          <p:nvPr/>
        </p:nvCxnSpPr>
        <p:spPr>
          <a:xfrm>
            <a:off x="7857631" y="4613994"/>
            <a:ext cx="714869" cy="31093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40D3B5C-B221-4F93-B50A-0F9245559736}"/>
              </a:ext>
            </a:extLst>
          </p:cNvPr>
          <p:cNvCxnSpPr>
            <a:cxnSpLocks/>
          </p:cNvCxnSpPr>
          <p:nvPr/>
        </p:nvCxnSpPr>
        <p:spPr>
          <a:xfrm>
            <a:off x="8530169" y="4907628"/>
            <a:ext cx="833716" cy="321531"/>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4D59F54-B2F4-438E-B9B2-AF158D335594}"/>
              </a:ext>
            </a:extLst>
          </p:cNvPr>
          <p:cNvSpPr txBox="1"/>
          <p:nvPr/>
        </p:nvSpPr>
        <p:spPr>
          <a:xfrm>
            <a:off x="8153601" y="4581685"/>
            <a:ext cx="697323" cy="253916"/>
          </a:xfrm>
          <a:prstGeom prst="rect">
            <a:avLst/>
          </a:prstGeom>
          <a:noFill/>
        </p:spPr>
        <p:txBody>
          <a:bodyPr wrap="square" rtlCol="0">
            <a:spAutoFit/>
          </a:bodyPr>
          <a:lstStyle/>
          <a:p>
            <a:r>
              <a:rPr lang="en-US" sz="1050" dirty="0"/>
              <a:t>UMB-1</a:t>
            </a:r>
          </a:p>
        </p:txBody>
      </p:sp>
      <p:cxnSp>
        <p:nvCxnSpPr>
          <p:cNvPr id="63" name="Straight Connector 62">
            <a:extLst>
              <a:ext uri="{FF2B5EF4-FFF2-40B4-BE49-F238E27FC236}">
                <a16:creationId xmlns:a16="http://schemas.microsoft.com/office/drawing/2014/main" id="{33DCD657-4950-49F1-9892-8689CDB4FC97}"/>
              </a:ext>
            </a:extLst>
          </p:cNvPr>
          <p:cNvCxnSpPr>
            <a:cxnSpLocks/>
          </p:cNvCxnSpPr>
          <p:nvPr/>
        </p:nvCxnSpPr>
        <p:spPr>
          <a:xfrm flipV="1">
            <a:off x="7858065" y="4110620"/>
            <a:ext cx="830674" cy="33507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FD6663-8EAE-4445-9AF8-0075679A1B6C}"/>
              </a:ext>
            </a:extLst>
          </p:cNvPr>
          <p:cNvCxnSpPr>
            <a:cxnSpLocks/>
          </p:cNvCxnSpPr>
          <p:nvPr/>
        </p:nvCxnSpPr>
        <p:spPr>
          <a:xfrm flipV="1">
            <a:off x="8717793" y="3762797"/>
            <a:ext cx="822784" cy="337202"/>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F110578-30B9-4BFB-9AD9-35B74F439D89}"/>
              </a:ext>
            </a:extLst>
          </p:cNvPr>
          <p:cNvSpPr txBox="1"/>
          <p:nvPr/>
        </p:nvSpPr>
        <p:spPr>
          <a:xfrm>
            <a:off x="8348070" y="4184611"/>
            <a:ext cx="697323" cy="253916"/>
          </a:xfrm>
          <a:prstGeom prst="rect">
            <a:avLst/>
          </a:prstGeom>
          <a:noFill/>
        </p:spPr>
        <p:txBody>
          <a:bodyPr wrap="square" rtlCol="0">
            <a:spAutoFit/>
          </a:bodyPr>
          <a:lstStyle/>
          <a:p>
            <a:r>
              <a:rPr lang="en-US" sz="1050" dirty="0"/>
              <a:t>UMB-3</a:t>
            </a:r>
          </a:p>
        </p:txBody>
      </p:sp>
      <p:pic>
        <p:nvPicPr>
          <p:cNvPr id="12" name="Picture 11">
            <a:extLst>
              <a:ext uri="{FF2B5EF4-FFF2-40B4-BE49-F238E27FC236}">
                <a16:creationId xmlns:a16="http://schemas.microsoft.com/office/drawing/2014/main" id="{6212D705-1518-4476-84BD-DF9FFBBCFCD6}"/>
              </a:ext>
            </a:extLst>
          </p:cNvPr>
          <p:cNvPicPr>
            <a:picLocks noChangeAspect="1"/>
          </p:cNvPicPr>
          <p:nvPr/>
        </p:nvPicPr>
        <p:blipFill>
          <a:blip r:embed="rId3"/>
          <a:stretch>
            <a:fillRect/>
          </a:stretch>
        </p:blipFill>
        <p:spPr>
          <a:xfrm>
            <a:off x="101530" y="4408342"/>
            <a:ext cx="4727369" cy="1299222"/>
          </a:xfrm>
          <a:prstGeom prst="rect">
            <a:avLst/>
          </a:prstGeom>
        </p:spPr>
      </p:pic>
      <p:pic>
        <p:nvPicPr>
          <p:cNvPr id="52" name="Picture 51">
            <a:extLst>
              <a:ext uri="{FF2B5EF4-FFF2-40B4-BE49-F238E27FC236}">
                <a16:creationId xmlns:a16="http://schemas.microsoft.com/office/drawing/2014/main" id="{4E4E5FEC-B778-4859-8BF0-9EB87B80DA42}"/>
              </a:ext>
            </a:extLst>
          </p:cNvPr>
          <p:cNvPicPr>
            <a:picLocks noChangeAspect="1"/>
          </p:cNvPicPr>
          <p:nvPr/>
        </p:nvPicPr>
        <p:blipFill>
          <a:blip r:embed="rId4"/>
          <a:stretch>
            <a:fillRect/>
          </a:stretch>
        </p:blipFill>
        <p:spPr>
          <a:xfrm>
            <a:off x="8268680" y="4735921"/>
            <a:ext cx="2190409" cy="1714449"/>
          </a:xfrm>
          <a:prstGeom prst="rect">
            <a:avLst/>
          </a:prstGeom>
        </p:spPr>
      </p:pic>
      <p:cxnSp>
        <p:nvCxnSpPr>
          <p:cNvPr id="53" name="Straight Connector 52">
            <a:extLst>
              <a:ext uri="{FF2B5EF4-FFF2-40B4-BE49-F238E27FC236}">
                <a16:creationId xmlns:a16="http://schemas.microsoft.com/office/drawing/2014/main" id="{781F2DF6-9675-4782-B930-FA193CA6FB62}"/>
              </a:ext>
            </a:extLst>
          </p:cNvPr>
          <p:cNvCxnSpPr>
            <a:cxnSpLocks/>
          </p:cNvCxnSpPr>
          <p:nvPr/>
        </p:nvCxnSpPr>
        <p:spPr>
          <a:xfrm>
            <a:off x="9953836" y="6109431"/>
            <a:ext cx="653174" cy="455461"/>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66" name="TextBox 65">
            <a:extLst>
              <a:ext uri="{FF2B5EF4-FFF2-40B4-BE49-F238E27FC236}">
                <a16:creationId xmlns:a16="http://schemas.microsoft.com/office/drawing/2014/main" id="{A748B94E-A923-484A-9A2F-FC711ECA7AC3}"/>
              </a:ext>
            </a:extLst>
          </p:cNvPr>
          <p:cNvSpPr txBox="1"/>
          <p:nvPr/>
        </p:nvSpPr>
        <p:spPr>
          <a:xfrm>
            <a:off x="10282999" y="6161383"/>
            <a:ext cx="582338" cy="230832"/>
          </a:xfrm>
          <a:prstGeom prst="rect">
            <a:avLst/>
          </a:prstGeom>
          <a:noFill/>
        </p:spPr>
        <p:txBody>
          <a:bodyPr wrap="square" rtlCol="0">
            <a:spAutoFit/>
          </a:bodyPr>
          <a:lstStyle/>
          <a:p>
            <a:r>
              <a:rPr lang="nb-NO" dirty="0"/>
              <a:t>UMB-1</a:t>
            </a:r>
            <a:endParaRPr lang="en-US" dirty="0"/>
          </a:p>
        </p:txBody>
      </p:sp>
    </p:spTree>
    <p:extLst>
      <p:ext uri="{BB962C8B-B14F-4D97-AF65-F5344CB8AC3E}">
        <p14:creationId xmlns:p14="http://schemas.microsoft.com/office/powerpoint/2010/main" val="3434393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Load Case Matrix Review </a:t>
            </a:r>
            <a:endParaRPr lang="en-GB" dirty="0"/>
          </a:p>
        </p:txBody>
      </p:sp>
      <p:sp>
        <p:nvSpPr>
          <p:cNvPr id="2" name="Text Placeholder 1"/>
          <p:cNvSpPr>
            <a:spLocks noGrp="1"/>
          </p:cNvSpPr>
          <p:nvPr>
            <p:ph type="body" sz="quarter" idx="16"/>
          </p:nvPr>
        </p:nvSpPr>
        <p:spPr>
          <a:xfrm>
            <a:off x="2034805" y="1140353"/>
            <a:ext cx="8106895" cy="319919"/>
          </a:xfrm>
        </p:spPr>
        <p:txBody>
          <a:bodyPr/>
          <a:lstStyle/>
          <a:p>
            <a:r>
              <a:rPr lang="en-IN" dirty="0"/>
              <a:t>Strength Analysis| Load case definition</a:t>
            </a:r>
          </a:p>
        </p:txBody>
      </p:sp>
      <p:sp>
        <p:nvSpPr>
          <p:cNvPr id="32" name="Content Placeholder 7">
            <a:extLst>
              <a:ext uri="{FF2B5EF4-FFF2-40B4-BE49-F238E27FC236}">
                <a16:creationId xmlns:a16="http://schemas.microsoft.com/office/drawing/2014/main" id="{8686A4D3-C987-4028-A3E1-7D7AE852C8F8}"/>
              </a:ext>
            </a:extLst>
          </p:cNvPr>
          <p:cNvSpPr txBox="1">
            <a:spLocks/>
          </p:cNvSpPr>
          <p:nvPr/>
        </p:nvSpPr>
        <p:spPr>
          <a:xfrm>
            <a:off x="264177" y="1908927"/>
            <a:ext cx="4925921" cy="464855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0"/>
              </a:spcBef>
              <a:spcAft>
                <a:spcPts val="400"/>
              </a:spcAft>
              <a:buSzPct val="80000"/>
              <a:buFont typeface="Wingdings" panose="05000000000000000000" pitchFamily="2" charset="2"/>
              <a:buChar char="§"/>
            </a:pPr>
            <a:r>
              <a:rPr lang="en-US" sz="1400" dirty="0"/>
              <a:t>From RAO/wave screening, critical wave direction is:</a:t>
            </a:r>
          </a:p>
          <a:p>
            <a:pPr marL="594831" lvl="3">
              <a:spcBef>
                <a:spcPts val="0"/>
              </a:spcBef>
              <a:spcAft>
                <a:spcPts val="400"/>
              </a:spcAft>
              <a:buSzPct val="80000"/>
              <a:buFont typeface="Wingdings" panose="05000000000000000000" pitchFamily="2" charset="2"/>
              <a:buChar char="§"/>
            </a:pPr>
            <a:r>
              <a:rPr lang="en-US" dirty="0"/>
              <a:t>Max Tension/Acceleration cases: 90deg from bow (from North)</a:t>
            </a:r>
          </a:p>
          <a:p>
            <a:pPr marL="594831" lvl="3">
              <a:spcBef>
                <a:spcPts val="0"/>
              </a:spcBef>
              <a:spcAft>
                <a:spcPts val="400"/>
              </a:spcAft>
              <a:buSzPct val="80000"/>
              <a:buFont typeface="Wingdings" panose="05000000000000000000" pitchFamily="2" charset="2"/>
              <a:buChar char="§"/>
            </a:pPr>
            <a:r>
              <a:rPr lang="en-US" dirty="0"/>
              <a:t>Max Curvature/Rotation cases: 75deg beam sea (from North)</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r>
              <a:rPr lang="en-US" sz="1400" dirty="0"/>
              <a:t>Wave heading </a:t>
            </a:r>
            <a:r>
              <a:rPr lang="en-US" sz="1400" b="1" dirty="0"/>
              <a:t>fixed</a:t>
            </a:r>
            <a:r>
              <a:rPr lang="en-US" sz="1400" dirty="0"/>
              <a:t> for all scenarios (NEAR/FAR/CROSS/ TRANSVERSE)</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r>
              <a:rPr lang="en-US" sz="1400" dirty="0"/>
              <a:t>Current and Offset applied in NEAR/FAR/CROSS/TRANSVERSE directions</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r>
              <a:rPr lang="en-US" sz="1400" dirty="0"/>
              <a:t>Note, based on experience, there are typically no correlation between wave direction and current direction (from other fields). </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r>
              <a:rPr lang="en-US" sz="1400" dirty="0"/>
              <a:t>Since weather is dominantly from east, max offset is expected in west/northwest direction</a:t>
            </a:r>
          </a:p>
          <a:p>
            <a:pPr marL="198040" lvl="1" indent="-198040">
              <a:spcBef>
                <a:spcPts val="0"/>
              </a:spcBef>
              <a:spcAft>
                <a:spcPts val="400"/>
              </a:spcAft>
              <a:buSzPct val="80000"/>
              <a:buFont typeface="Wingdings" panose="05000000000000000000" pitchFamily="2" charset="2"/>
              <a:buChar char="§"/>
            </a:pPr>
            <a:endParaRPr lang="en-US" sz="1400" dirty="0"/>
          </a:p>
          <a:p>
            <a:pPr marL="198040" lvl="1" indent="-198040">
              <a:spcBef>
                <a:spcPts val="0"/>
              </a:spcBef>
              <a:spcAft>
                <a:spcPts val="400"/>
              </a:spcAft>
              <a:buSzPct val="80000"/>
              <a:buFont typeface="Wingdings" panose="05000000000000000000" pitchFamily="2" charset="2"/>
              <a:buChar char="§"/>
            </a:pPr>
            <a:endParaRPr lang="da-DK" sz="1400" dirty="0"/>
          </a:p>
        </p:txBody>
      </p:sp>
      <p:sp>
        <p:nvSpPr>
          <p:cNvPr id="34" name="TextBox 33">
            <a:extLst>
              <a:ext uri="{FF2B5EF4-FFF2-40B4-BE49-F238E27FC236}">
                <a16:creationId xmlns:a16="http://schemas.microsoft.com/office/drawing/2014/main" id="{93166796-08D6-48C8-9689-F9BFE50CE86B}"/>
              </a:ext>
            </a:extLst>
          </p:cNvPr>
          <p:cNvSpPr txBox="1"/>
          <p:nvPr/>
        </p:nvSpPr>
        <p:spPr>
          <a:xfrm>
            <a:off x="9372127" y="2872404"/>
            <a:ext cx="3472830" cy="276999"/>
          </a:xfrm>
          <a:prstGeom prst="rect">
            <a:avLst/>
          </a:prstGeom>
          <a:noFill/>
        </p:spPr>
        <p:txBody>
          <a:bodyPr wrap="square" rtlCol="0">
            <a:spAutoFit/>
          </a:bodyPr>
          <a:lstStyle/>
          <a:p>
            <a:r>
              <a:rPr lang="en-IN" sz="1200" b="1" dirty="0">
                <a:solidFill>
                  <a:srgbClr val="0D23F7"/>
                </a:solidFill>
              </a:rPr>
              <a:t>Beam Sea 75deg (max Tension/acceleration)</a:t>
            </a:r>
            <a:endParaRPr lang="en-IN" sz="1200" dirty="0">
              <a:solidFill>
                <a:srgbClr val="0D23F7"/>
              </a:solidFill>
            </a:endParaRPr>
          </a:p>
        </p:txBody>
      </p:sp>
      <p:sp>
        <p:nvSpPr>
          <p:cNvPr id="35" name="Arrow: Left 34">
            <a:extLst>
              <a:ext uri="{FF2B5EF4-FFF2-40B4-BE49-F238E27FC236}">
                <a16:creationId xmlns:a16="http://schemas.microsoft.com/office/drawing/2014/main" id="{CBC9D6F1-A319-429A-B68B-47F2EADFAE8A}"/>
              </a:ext>
            </a:extLst>
          </p:cNvPr>
          <p:cNvSpPr/>
          <p:nvPr/>
        </p:nvSpPr>
        <p:spPr>
          <a:xfrm rot="16200000">
            <a:off x="6591133" y="2676585"/>
            <a:ext cx="658678" cy="24022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R"/>
          </a:p>
        </p:txBody>
      </p:sp>
      <p:sp>
        <p:nvSpPr>
          <p:cNvPr id="3" name="Arrow: Up-Down 2">
            <a:extLst>
              <a:ext uri="{FF2B5EF4-FFF2-40B4-BE49-F238E27FC236}">
                <a16:creationId xmlns:a16="http://schemas.microsoft.com/office/drawing/2014/main" id="{7D3015B8-D70F-4B0A-96E4-AD400A63927D}"/>
              </a:ext>
            </a:extLst>
          </p:cNvPr>
          <p:cNvSpPr/>
          <p:nvPr/>
        </p:nvSpPr>
        <p:spPr>
          <a:xfrm rot="1906257">
            <a:off x="9604784" y="4961238"/>
            <a:ext cx="230326" cy="949289"/>
          </a:xfrm>
          <a:prstGeom prst="up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45" name="TextBox 44">
            <a:extLst>
              <a:ext uri="{FF2B5EF4-FFF2-40B4-BE49-F238E27FC236}">
                <a16:creationId xmlns:a16="http://schemas.microsoft.com/office/drawing/2014/main" id="{A733F10B-B6C7-49C5-A605-F08449F6D452}"/>
              </a:ext>
            </a:extLst>
          </p:cNvPr>
          <p:cNvSpPr txBox="1"/>
          <p:nvPr/>
        </p:nvSpPr>
        <p:spPr>
          <a:xfrm>
            <a:off x="9515819" y="6321732"/>
            <a:ext cx="3472830" cy="276999"/>
          </a:xfrm>
          <a:prstGeom prst="rect">
            <a:avLst/>
          </a:prstGeom>
          <a:noFill/>
        </p:spPr>
        <p:txBody>
          <a:bodyPr wrap="square" rtlCol="0">
            <a:spAutoFit/>
          </a:bodyPr>
          <a:lstStyle/>
          <a:p>
            <a:r>
              <a:rPr lang="en-IN" sz="1200" b="1" dirty="0">
                <a:solidFill>
                  <a:srgbClr val="FF0000"/>
                </a:solidFill>
              </a:rPr>
              <a:t>GA01 &amp; 02: NEAR and FAR</a:t>
            </a:r>
            <a:endParaRPr lang="en-IN" sz="1200" dirty="0">
              <a:solidFill>
                <a:srgbClr val="FF0000"/>
              </a:solidFill>
            </a:endParaRPr>
          </a:p>
        </p:txBody>
      </p:sp>
      <p:sp>
        <p:nvSpPr>
          <p:cNvPr id="46" name="TextBox 45">
            <a:extLst>
              <a:ext uri="{FF2B5EF4-FFF2-40B4-BE49-F238E27FC236}">
                <a16:creationId xmlns:a16="http://schemas.microsoft.com/office/drawing/2014/main" id="{58C869ED-DB29-4504-A2CA-7C50E7961967}"/>
              </a:ext>
            </a:extLst>
          </p:cNvPr>
          <p:cNvSpPr txBox="1"/>
          <p:nvPr/>
        </p:nvSpPr>
        <p:spPr>
          <a:xfrm>
            <a:off x="7762293" y="3831875"/>
            <a:ext cx="3472830" cy="276999"/>
          </a:xfrm>
          <a:prstGeom prst="rect">
            <a:avLst/>
          </a:prstGeom>
          <a:noFill/>
        </p:spPr>
        <p:txBody>
          <a:bodyPr wrap="square" rtlCol="0">
            <a:spAutoFit/>
          </a:bodyPr>
          <a:lstStyle/>
          <a:p>
            <a:r>
              <a:rPr lang="en-IN" sz="1200" b="1" dirty="0">
                <a:solidFill>
                  <a:srgbClr val="FF0000"/>
                </a:solidFill>
              </a:rPr>
              <a:t>Offset and Current directions</a:t>
            </a:r>
            <a:endParaRPr lang="en-IN" sz="1200" dirty="0">
              <a:solidFill>
                <a:srgbClr val="FF0000"/>
              </a:solidFill>
            </a:endParaRPr>
          </a:p>
        </p:txBody>
      </p:sp>
      <p:sp>
        <p:nvSpPr>
          <p:cNvPr id="47" name="Arrow: Up-Down 46">
            <a:extLst>
              <a:ext uri="{FF2B5EF4-FFF2-40B4-BE49-F238E27FC236}">
                <a16:creationId xmlns:a16="http://schemas.microsoft.com/office/drawing/2014/main" id="{5A4A83A6-C723-4F4E-9348-8A02858598BD}"/>
              </a:ext>
            </a:extLst>
          </p:cNvPr>
          <p:cNvSpPr/>
          <p:nvPr/>
        </p:nvSpPr>
        <p:spPr>
          <a:xfrm rot="5010747">
            <a:off x="10164904" y="4138199"/>
            <a:ext cx="230326" cy="949289"/>
          </a:xfrm>
          <a:prstGeom prst="up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51" name="TextBox 50">
            <a:extLst>
              <a:ext uri="{FF2B5EF4-FFF2-40B4-BE49-F238E27FC236}">
                <a16:creationId xmlns:a16="http://schemas.microsoft.com/office/drawing/2014/main" id="{CDE3D4CF-4F08-410D-A27F-D5D86C4F479D}"/>
              </a:ext>
            </a:extLst>
          </p:cNvPr>
          <p:cNvSpPr txBox="1"/>
          <p:nvPr/>
        </p:nvSpPr>
        <p:spPr>
          <a:xfrm>
            <a:off x="10455585" y="4137182"/>
            <a:ext cx="3472830" cy="276999"/>
          </a:xfrm>
          <a:prstGeom prst="rect">
            <a:avLst/>
          </a:prstGeom>
          <a:noFill/>
        </p:spPr>
        <p:txBody>
          <a:bodyPr wrap="square" rtlCol="0">
            <a:spAutoFit/>
          </a:bodyPr>
          <a:lstStyle/>
          <a:p>
            <a:r>
              <a:rPr lang="en-IN" sz="1200" b="1" dirty="0">
                <a:solidFill>
                  <a:srgbClr val="FF0000"/>
                </a:solidFill>
              </a:rPr>
              <a:t>GA03a – 03d: CROSS</a:t>
            </a:r>
            <a:endParaRPr lang="en-IN" sz="1200" dirty="0">
              <a:solidFill>
                <a:srgbClr val="FF0000"/>
              </a:solidFill>
            </a:endParaRPr>
          </a:p>
        </p:txBody>
      </p:sp>
      <p:sp>
        <p:nvSpPr>
          <p:cNvPr id="54" name="Arrow: Up-Down 53">
            <a:extLst>
              <a:ext uri="{FF2B5EF4-FFF2-40B4-BE49-F238E27FC236}">
                <a16:creationId xmlns:a16="http://schemas.microsoft.com/office/drawing/2014/main" id="{57283089-42AE-4322-9EA6-76A0682C5CB3}"/>
              </a:ext>
            </a:extLst>
          </p:cNvPr>
          <p:cNvSpPr/>
          <p:nvPr/>
        </p:nvSpPr>
        <p:spPr>
          <a:xfrm rot="7330611">
            <a:off x="9023118" y="5773847"/>
            <a:ext cx="230326" cy="949289"/>
          </a:xfrm>
          <a:prstGeom prst="up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55" name="TextBox 54">
            <a:extLst>
              <a:ext uri="{FF2B5EF4-FFF2-40B4-BE49-F238E27FC236}">
                <a16:creationId xmlns:a16="http://schemas.microsoft.com/office/drawing/2014/main" id="{5FC01DDC-1772-4779-A36B-710ECCC3B0B9}"/>
              </a:ext>
            </a:extLst>
          </p:cNvPr>
          <p:cNvSpPr txBox="1"/>
          <p:nvPr/>
        </p:nvSpPr>
        <p:spPr>
          <a:xfrm>
            <a:off x="9850746" y="5409648"/>
            <a:ext cx="3472830" cy="276999"/>
          </a:xfrm>
          <a:prstGeom prst="rect">
            <a:avLst/>
          </a:prstGeom>
          <a:noFill/>
        </p:spPr>
        <p:txBody>
          <a:bodyPr wrap="square" rtlCol="0">
            <a:spAutoFit/>
          </a:bodyPr>
          <a:lstStyle/>
          <a:p>
            <a:r>
              <a:rPr lang="en-IN" sz="1200" b="1" dirty="0">
                <a:solidFill>
                  <a:srgbClr val="FF0000"/>
                </a:solidFill>
              </a:rPr>
              <a:t>GA04a – 04b: TRANSVERSE</a:t>
            </a:r>
            <a:endParaRPr lang="en-IN" sz="1200" dirty="0">
              <a:solidFill>
                <a:srgbClr val="FF0000"/>
              </a:solidFill>
            </a:endParaRPr>
          </a:p>
        </p:txBody>
      </p:sp>
      <p:sp>
        <p:nvSpPr>
          <p:cNvPr id="57" name="Arrow: Up-Down 56">
            <a:extLst>
              <a:ext uri="{FF2B5EF4-FFF2-40B4-BE49-F238E27FC236}">
                <a16:creationId xmlns:a16="http://schemas.microsoft.com/office/drawing/2014/main" id="{08F36D94-917D-4BED-8C0E-2219063C2EEB}"/>
              </a:ext>
            </a:extLst>
          </p:cNvPr>
          <p:cNvSpPr/>
          <p:nvPr/>
        </p:nvSpPr>
        <p:spPr>
          <a:xfrm rot="10448410">
            <a:off x="10164905" y="4133539"/>
            <a:ext cx="230326" cy="949289"/>
          </a:xfrm>
          <a:prstGeom prst="up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36" name="Picture 4" descr="Image result for north south east west">
            <a:extLst>
              <a:ext uri="{FF2B5EF4-FFF2-40B4-BE49-F238E27FC236}">
                <a16:creationId xmlns:a16="http://schemas.microsoft.com/office/drawing/2014/main" id="{E8C78A8F-6B2B-417B-9E1B-41B5B3F62E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9203" y="2750195"/>
            <a:ext cx="809377" cy="809377"/>
          </a:xfrm>
          <a:prstGeom prst="rect">
            <a:avLst/>
          </a:prstGeom>
          <a:noFill/>
          <a:extLst>
            <a:ext uri="{909E8E84-426E-40DD-AFC4-6F175D3DCCD1}">
              <a14:hiddenFill xmlns:a14="http://schemas.microsoft.com/office/drawing/2010/main">
                <a:solidFill>
                  <a:srgbClr val="FFFFFF"/>
                </a:solidFill>
              </a14:hiddenFill>
            </a:ext>
          </a:extLst>
        </p:spPr>
      </p:pic>
      <p:sp>
        <p:nvSpPr>
          <p:cNvPr id="37" name="Pentagon 7">
            <a:extLst>
              <a:ext uri="{FF2B5EF4-FFF2-40B4-BE49-F238E27FC236}">
                <a16:creationId xmlns:a16="http://schemas.microsoft.com/office/drawing/2014/main" id="{887B5D19-11A4-4EE6-8E32-9C8021720022}"/>
              </a:ext>
            </a:extLst>
          </p:cNvPr>
          <p:cNvSpPr/>
          <p:nvPr/>
        </p:nvSpPr>
        <p:spPr>
          <a:xfrm>
            <a:off x="5181290" y="4947129"/>
            <a:ext cx="2524506" cy="619377"/>
          </a:xfrm>
          <a:prstGeom prst="homePlate">
            <a:avLst>
              <a:gd name="adj" fmla="val 63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82EABB45-4D60-4D66-BF1D-FA8FF08E5F53}"/>
              </a:ext>
            </a:extLst>
          </p:cNvPr>
          <p:cNvCxnSpPr>
            <a:cxnSpLocks/>
          </p:cNvCxnSpPr>
          <p:nvPr/>
        </p:nvCxnSpPr>
        <p:spPr>
          <a:xfrm flipV="1">
            <a:off x="6476195" y="3288062"/>
            <a:ext cx="0" cy="3116760"/>
          </a:xfrm>
          <a:prstGeom prst="straightConnector1">
            <a:avLst/>
          </a:prstGeom>
          <a:ln w="6350">
            <a:prstDash val="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3D7EFB28-D1F0-4AFC-BA26-DE71B874F8DE}"/>
              </a:ext>
            </a:extLst>
          </p:cNvPr>
          <p:cNvCxnSpPr>
            <a:cxnSpLocks/>
            <a:stCxn id="37" idx="3"/>
            <a:endCxn id="37" idx="1"/>
          </p:cNvCxnSpPr>
          <p:nvPr/>
        </p:nvCxnSpPr>
        <p:spPr>
          <a:xfrm flipH="1">
            <a:off x="5181290" y="5256818"/>
            <a:ext cx="2524506" cy="0"/>
          </a:xfrm>
          <a:prstGeom prst="straightConnector1">
            <a:avLst/>
          </a:prstGeom>
          <a:ln w="6350">
            <a:prstDash val="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B81558D2-8D87-4414-845D-7B1A6796C62F}"/>
              </a:ext>
            </a:extLst>
          </p:cNvPr>
          <p:cNvCxnSpPr>
            <a:cxnSpLocks/>
          </p:cNvCxnSpPr>
          <p:nvPr/>
        </p:nvCxnSpPr>
        <p:spPr>
          <a:xfrm>
            <a:off x="6580094" y="5262854"/>
            <a:ext cx="1485983" cy="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B6CA8BB-627F-4CC5-ACC5-43279362FBEE}"/>
              </a:ext>
            </a:extLst>
          </p:cNvPr>
          <p:cNvCxnSpPr>
            <a:cxnSpLocks/>
          </p:cNvCxnSpPr>
          <p:nvPr/>
        </p:nvCxnSpPr>
        <p:spPr>
          <a:xfrm flipV="1">
            <a:off x="7705797" y="4463143"/>
            <a:ext cx="0" cy="601963"/>
          </a:xfrm>
          <a:prstGeom prst="straightConnector1">
            <a:avLst/>
          </a:prstGeom>
          <a:ln w="6350">
            <a:prstDash val="dash"/>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0" name="Arc 59">
            <a:extLst>
              <a:ext uri="{FF2B5EF4-FFF2-40B4-BE49-F238E27FC236}">
                <a16:creationId xmlns:a16="http://schemas.microsoft.com/office/drawing/2014/main" id="{3D004B64-B02D-4608-B92A-A73738D6D69D}"/>
              </a:ext>
            </a:extLst>
          </p:cNvPr>
          <p:cNvSpPr/>
          <p:nvPr/>
        </p:nvSpPr>
        <p:spPr>
          <a:xfrm>
            <a:off x="7308005" y="4905492"/>
            <a:ext cx="809375" cy="702650"/>
          </a:xfrm>
          <a:prstGeom prst="arc">
            <a:avLst>
              <a:gd name="adj1" fmla="val 16200000"/>
              <a:gd name="adj2" fmla="val 20570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61" name="TextBox 60">
            <a:extLst>
              <a:ext uri="{FF2B5EF4-FFF2-40B4-BE49-F238E27FC236}">
                <a16:creationId xmlns:a16="http://schemas.microsoft.com/office/drawing/2014/main" id="{2AAC2A47-52E0-4417-A80D-BD23C2B7241A}"/>
              </a:ext>
            </a:extLst>
          </p:cNvPr>
          <p:cNvSpPr txBox="1"/>
          <p:nvPr/>
        </p:nvSpPr>
        <p:spPr>
          <a:xfrm>
            <a:off x="7787726" y="4644713"/>
            <a:ext cx="616760" cy="253916"/>
          </a:xfrm>
          <a:prstGeom prst="rect">
            <a:avLst/>
          </a:prstGeom>
          <a:noFill/>
        </p:spPr>
        <p:txBody>
          <a:bodyPr wrap="square" rtlCol="0">
            <a:spAutoFit/>
          </a:bodyPr>
          <a:lstStyle/>
          <a:p>
            <a:r>
              <a:rPr lang="en-US" sz="1050" dirty="0"/>
              <a:t>119°</a:t>
            </a:r>
          </a:p>
        </p:txBody>
      </p:sp>
      <p:sp>
        <p:nvSpPr>
          <p:cNvPr id="69" name="Arrow: Left 68">
            <a:extLst>
              <a:ext uri="{FF2B5EF4-FFF2-40B4-BE49-F238E27FC236}">
                <a16:creationId xmlns:a16="http://schemas.microsoft.com/office/drawing/2014/main" id="{CA0C823E-3106-4990-8011-89A8A910B26B}"/>
              </a:ext>
            </a:extLst>
          </p:cNvPr>
          <p:cNvSpPr/>
          <p:nvPr/>
        </p:nvSpPr>
        <p:spPr>
          <a:xfrm rot="17521129">
            <a:off x="8942685" y="2863850"/>
            <a:ext cx="658678" cy="24022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R"/>
          </a:p>
        </p:txBody>
      </p:sp>
      <p:sp>
        <p:nvSpPr>
          <p:cNvPr id="70" name="TextBox 69">
            <a:extLst>
              <a:ext uri="{FF2B5EF4-FFF2-40B4-BE49-F238E27FC236}">
                <a16:creationId xmlns:a16="http://schemas.microsoft.com/office/drawing/2014/main" id="{A0990FD6-06ED-43B7-899C-D7B7FE3CDD7C}"/>
              </a:ext>
            </a:extLst>
          </p:cNvPr>
          <p:cNvSpPr txBox="1"/>
          <p:nvPr/>
        </p:nvSpPr>
        <p:spPr>
          <a:xfrm>
            <a:off x="6512637" y="2142744"/>
            <a:ext cx="3472830" cy="276999"/>
          </a:xfrm>
          <a:prstGeom prst="rect">
            <a:avLst/>
          </a:prstGeom>
          <a:noFill/>
        </p:spPr>
        <p:txBody>
          <a:bodyPr wrap="square" rtlCol="0">
            <a:spAutoFit/>
          </a:bodyPr>
          <a:lstStyle/>
          <a:p>
            <a:r>
              <a:rPr lang="en-IN" sz="1200" b="1" dirty="0">
                <a:solidFill>
                  <a:srgbClr val="0D23F7"/>
                </a:solidFill>
              </a:rPr>
              <a:t>90deg from bow (max Curvature/Rotation)</a:t>
            </a:r>
            <a:endParaRPr lang="en-IN" sz="1200" dirty="0">
              <a:solidFill>
                <a:srgbClr val="0D23F7"/>
              </a:solidFill>
            </a:endParaRPr>
          </a:p>
        </p:txBody>
      </p:sp>
      <p:cxnSp>
        <p:nvCxnSpPr>
          <p:cNvPr id="33" name="Straight Connector 32">
            <a:extLst>
              <a:ext uri="{FF2B5EF4-FFF2-40B4-BE49-F238E27FC236}">
                <a16:creationId xmlns:a16="http://schemas.microsoft.com/office/drawing/2014/main" id="{B9943807-9C3D-48C7-B74F-DB774AA696EB}"/>
              </a:ext>
            </a:extLst>
          </p:cNvPr>
          <p:cNvCxnSpPr>
            <a:cxnSpLocks/>
          </p:cNvCxnSpPr>
          <p:nvPr/>
        </p:nvCxnSpPr>
        <p:spPr>
          <a:xfrm>
            <a:off x="7712693" y="5256817"/>
            <a:ext cx="634917" cy="46083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0ACDC45-E394-4A77-BE82-D227E851EB57}"/>
              </a:ext>
            </a:extLst>
          </p:cNvPr>
          <p:cNvCxnSpPr>
            <a:cxnSpLocks/>
          </p:cNvCxnSpPr>
          <p:nvPr/>
        </p:nvCxnSpPr>
        <p:spPr>
          <a:xfrm>
            <a:off x="8347610" y="5715700"/>
            <a:ext cx="327600" cy="21157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E5B3D-E113-4C97-80A8-880811E78EFF}"/>
              </a:ext>
            </a:extLst>
          </p:cNvPr>
          <p:cNvSpPr txBox="1"/>
          <p:nvPr/>
        </p:nvSpPr>
        <p:spPr>
          <a:xfrm>
            <a:off x="8175568" y="5409648"/>
            <a:ext cx="697323" cy="253916"/>
          </a:xfrm>
          <a:prstGeom prst="rect">
            <a:avLst/>
          </a:prstGeom>
          <a:noFill/>
        </p:spPr>
        <p:txBody>
          <a:bodyPr wrap="square" rtlCol="0">
            <a:spAutoFit/>
          </a:bodyPr>
          <a:lstStyle/>
          <a:p>
            <a:r>
              <a:rPr lang="en-US" sz="1050" dirty="0"/>
              <a:t>UMB-1</a:t>
            </a:r>
          </a:p>
        </p:txBody>
      </p:sp>
    </p:spTree>
    <p:extLst>
      <p:ext uri="{BB962C8B-B14F-4D97-AF65-F5344CB8AC3E}">
        <p14:creationId xmlns:p14="http://schemas.microsoft.com/office/powerpoint/2010/main" val="156978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Load Case Matrix Review </a:t>
            </a:r>
            <a:endParaRPr lang="en-GB" dirty="0"/>
          </a:p>
        </p:txBody>
      </p:sp>
      <p:sp>
        <p:nvSpPr>
          <p:cNvPr id="2" name="Text Placeholder 1"/>
          <p:cNvSpPr>
            <a:spLocks noGrp="1"/>
          </p:cNvSpPr>
          <p:nvPr>
            <p:ph type="body" sz="quarter" idx="16"/>
          </p:nvPr>
        </p:nvSpPr>
        <p:spPr/>
        <p:txBody>
          <a:bodyPr/>
          <a:lstStyle/>
          <a:p>
            <a:r>
              <a:rPr lang="en-IN" dirty="0"/>
              <a:t>Strength Analysis| Vessel/RAO screening</a:t>
            </a:r>
          </a:p>
        </p:txBody>
      </p:sp>
      <p:sp>
        <p:nvSpPr>
          <p:cNvPr id="8" name="Content Placeholder 7"/>
          <p:cNvSpPr>
            <a:spLocks noGrp="1"/>
          </p:cNvSpPr>
          <p:nvPr>
            <p:ph sz="half" idx="1"/>
          </p:nvPr>
        </p:nvSpPr>
        <p:spPr>
          <a:xfrm>
            <a:off x="601931" y="1648313"/>
            <a:ext cx="8106895" cy="3953025"/>
          </a:xfrm>
        </p:spPr>
        <p:txBody>
          <a:bodyPr/>
          <a:lstStyle/>
          <a:p>
            <a:r>
              <a:rPr lang="en-US" b="1" dirty="0">
                <a:solidFill>
                  <a:schemeClr val="tx1"/>
                </a:solidFill>
              </a:rPr>
              <a:t>Vessel Spectral Response Analysis </a:t>
            </a:r>
            <a:r>
              <a:rPr lang="en-US" dirty="0">
                <a:solidFill>
                  <a:schemeClr val="tx1"/>
                </a:solidFill>
              </a:rPr>
              <a:t>(to reduce the load case matrix)</a:t>
            </a:r>
          </a:p>
          <a:p>
            <a:pPr lvl="1"/>
            <a:r>
              <a:rPr lang="en-US" dirty="0">
                <a:solidFill>
                  <a:schemeClr val="tx1"/>
                </a:solidFill>
              </a:rPr>
              <a:t>Input is Hs-</a:t>
            </a:r>
            <a:r>
              <a:rPr lang="en-US" dirty="0" err="1">
                <a:solidFill>
                  <a:schemeClr val="tx1"/>
                </a:solidFill>
              </a:rPr>
              <a:t>Tp’s</a:t>
            </a:r>
            <a:r>
              <a:rPr lang="en-US" dirty="0">
                <a:solidFill>
                  <a:schemeClr val="tx1"/>
                </a:solidFill>
              </a:rPr>
              <a:t>, wave directions, vessel RAO (different drafts) and hang off location (s)</a:t>
            </a:r>
          </a:p>
          <a:p>
            <a:pPr lvl="1"/>
            <a:r>
              <a:rPr lang="en-US" dirty="0">
                <a:solidFill>
                  <a:schemeClr val="tx1"/>
                </a:solidFill>
              </a:rPr>
              <a:t>3 hour spectral response of</a:t>
            </a:r>
          </a:p>
          <a:p>
            <a:pPr lvl="2"/>
            <a:r>
              <a:rPr lang="en-US" dirty="0">
                <a:solidFill>
                  <a:schemeClr val="tx1"/>
                </a:solidFill>
              </a:rPr>
              <a:t>Hang off max/min acceleration</a:t>
            </a:r>
          </a:p>
          <a:p>
            <a:pPr lvl="2"/>
            <a:r>
              <a:rPr lang="en-US" dirty="0">
                <a:solidFill>
                  <a:schemeClr val="tx1"/>
                </a:solidFill>
              </a:rPr>
              <a:t>Hang off max/min angular motion</a:t>
            </a:r>
          </a:p>
          <a:p>
            <a:r>
              <a:rPr lang="en-US" dirty="0">
                <a:solidFill>
                  <a:schemeClr val="tx1"/>
                </a:solidFill>
              </a:rPr>
              <a:t>Identifies:</a:t>
            </a:r>
          </a:p>
          <a:p>
            <a:pPr lvl="1"/>
            <a:r>
              <a:rPr lang="en-US" dirty="0">
                <a:solidFill>
                  <a:schemeClr val="tx1"/>
                </a:solidFill>
              </a:rPr>
              <a:t>Worst hang off location</a:t>
            </a:r>
          </a:p>
          <a:p>
            <a:pPr lvl="1"/>
            <a:r>
              <a:rPr lang="en-US" dirty="0">
                <a:solidFill>
                  <a:schemeClr val="tx1"/>
                </a:solidFill>
              </a:rPr>
              <a:t>Governing loading condition (ballast, intermediate, full load)</a:t>
            </a:r>
          </a:p>
          <a:p>
            <a:pPr lvl="1"/>
            <a:r>
              <a:rPr lang="en-US" dirty="0">
                <a:solidFill>
                  <a:schemeClr val="tx1"/>
                </a:solidFill>
              </a:rPr>
              <a:t>Governing wave peak period </a:t>
            </a:r>
            <a:r>
              <a:rPr lang="en-US" dirty="0" err="1">
                <a:solidFill>
                  <a:schemeClr val="tx1"/>
                </a:solidFill>
              </a:rPr>
              <a:t>Tp</a:t>
            </a:r>
            <a:r>
              <a:rPr lang="en-US" dirty="0">
                <a:solidFill>
                  <a:schemeClr val="tx1"/>
                </a:solidFill>
              </a:rPr>
              <a:t> (</a:t>
            </a:r>
            <a:r>
              <a:rPr lang="en-US" dirty="0" err="1">
                <a:solidFill>
                  <a:schemeClr val="tx1"/>
                </a:solidFill>
              </a:rPr>
              <a:t>Tp</a:t>
            </a:r>
            <a:r>
              <a:rPr lang="en-US" dirty="0">
                <a:solidFill>
                  <a:schemeClr val="tx1"/>
                </a:solidFill>
              </a:rPr>
              <a:t>=+/-10%)</a:t>
            </a:r>
          </a:p>
          <a:p>
            <a:pPr lvl="1"/>
            <a:r>
              <a:rPr lang="en-US" dirty="0">
                <a:solidFill>
                  <a:schemeClr val="tx1"/>
                </a:solidFill>
              </a:rPr>
              <a:t>Governing wave headings relative to vessel</a:t>
            </a:r>
          </a:p>
          <a:p>
            <a:r>
              <a:rPr lang="en-US" dirty="0">
                <a:solidFill>
                  <a:schemeClr val="tx1"/>
                </a:solidFill>
              </a:rPr>
              <a:t>The screening will reduce the load case matrix from many combinations to a limited set of load cases</a:t>
            </a:r>
          </a:p>
          <a:p>
            <a:endParaRPr lang="en-GB" dirty="0">
              <a:solidFill>
                <a:schemeClr val="tx1"/>
              </a:solidFill>
            </a:endParaRPr>
          </a:p>
        </p:txBody>
      </p:sp>
      <p:pic>
        <p:nvPicPr>
          <p:cNvPr id="9" name="Picture 8"/>
          <p:cNvPicPr>
            <a:picLocks noChangeAspect="1"/>
          </p:cNvPicPr>
          <p:nvPr/>
        </p:nvPicPr>
        <p:blipFill rotWithShape="1">
          <a:blip r:embed="rId2"/>
          <a:srcRect t="39963"/>
          <a:stretch/>
        </p:blipFill>
        <p:spPr bwMode="auto">
          <a:xfrm>
            <a:off x="6184499" y="2766876"/>
            <a:ext cx="5652681" cy="17158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8438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Load Case Matrix Review </a:t>
            </a:r>
            <a:endParaRPr lang="en-GB" dirty="0"/>
          </a:p>
        </p:txBody>
      </p:sp>
      <p:sp>
        <p:nvSpPr>
          <p:cNvPr id="2" name="Text Placeholder 1"/>
          <p:cNvSpPr>
            <a:spLocks noGrp="1"/>
          </p:cNvSpPr>
          <p:nvPr>
            <p:ph type="body" sz="quarter" idx="16"/>
          </p:nvPr>
        </p:nvSpPr>
        <p:spPr/>
        <p:txBody>
          <a:bodyPr/>
          <a:lstStyle/>
          <a:p>
            <a:r>
              <a:rPr lang="en-IN" dirty="0"/>
              <a:t>Strength Analysis| Vessel/RAO screening</a:t>
            </a:r>
          </a:p>
        </p:txBody>
      </p:sp>
      <p:sp>
        <p:nvSpPr>
          <p:cNvPr id="8" name="Content Placeholder 7"/>
          <p:cNvSpPr>
            <a:spLocks noGrp="1"/>
          </p:cNvSpPr>
          <p:nvPr>
            <p:ph sz="half" idx="1"/>
          </p:nvPr>
        </p:nvSpPr>
        <p:spPr>
          <a:xfrm>
            <a:off x="601931" y="1648313"/>
            <a:ext cx="8106895" cy="3953025"/>
          </a:xfrm>
        </p:spPr>
        <p:txBody>
          <a:bodyPr/>
          <a:lstStyle/>
          <a:p>
            <a:r>
              <a:rPr lang="en-US" b="1" dirty="0">
                <a:solidFill>
                  <a:schemeClr val="tx1"/>
                </a:solidFill>
              </a:rPr>
              <a:t>Wave Critical Time Window Screening </a:t>
            </a:r>
          </a:p>
          <a:p>
            <a:r>
              <a:rPr lang="en-US" dirty="0">
                <a:solidFill>
                  <a:schemeClr val="tx1"/>
                </a:solidFill>
              </a:rPr>
              <a:t>100sec window selection (from a 3 hour wave realization)</a:t>
            </a:r>
          </a:p>
          <a:p>
            <a:r>
              <a:rPr lang="en-US" dirty="0">
                <a:solidFill>
                  <a:schemeClr val="tx1"/>
                </a:solidFill>
              </a:rPr>
              <a:t>Window 1: Highest vertical acceleration at hang-off</a:t>
            </a:r>
          </a:p>
          <a:p>
            <a:r>
              <a:rPr lang="en-US" dirty="0">
                <a:solidFill>
                  <a:schemeClr val="tx1"/>
                </a:solidFill>
              </a:rPr>
              <a:t>Window 2: Highest hang-off angle</a:t>
            </a:r>
          </a:p>
          <a:p>
            <a:r>
              <a:rPr lang="en-US" dirty="0">
                <a:solidFill>
                  <a:schemeClr val="tx1"/>
                </a:solidFill>
              </a:rPr>
              <a:t>Repeated for 5 wave realizations</a:t>
            </a:r>
          </a:p>
          <a:p>
            <a:r>
              <a:rPr lang="en-US" b="1" dirty="0">
                <a:solidFill>
                  <a:schemeClr val="tx1"/>
                </a:solidFill>
              </a:rPr>
              <a:t>Full irregular extreme analysis</a:t>
            </a:r>
          </a:p>
          <a:p>
            <a:r>
              <a:rPr lang="en-US" dirty="0">
                <a:solidFill>
                  <a:schemeClr val="tx1"/>
                </a:solidFill>
              </a:rPr>
              <a:t>Full irregular extreme analysis will be performed with the riser on the reduced set of load cases for the critical 100s window</a:t>
            </a:r>
          </a:p>
          <a:p>
            <a:r>
              <a:rPr lang="en-US" dirty="0">
                <a:solidFill>
                  <a:schemeClr val="tx1"/>
                </a:solidFill>
              </a:rPr>
              <a:t>With hang off point fixed; the load case combination is reduced</a:t>
            </a:r>
            <a:endParaRPr lang="en-GB" dirty="0">
              <a:solidFill>
                <a:schemeClr val="tx1"/>
              </a:solidFill>
            </a:endParaRPr>
          </a:p>
        </p:txBody>
      </p:sp>
    </p:spTree>
    <p:extLst>
      <p:ext uri="{BB962C8B-B14F-4D97-AF65-F5344CB8AC3E}">
        <p14:creationId xmlns:p14="http://schemas.microsoft.com/office/powerpoint/2010/main" val="3686694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Load Case Matrix Review </a:t>
            </a:r>
            <a:endParaRPr lang="en-GB" dirty="0"/>
          </a:p>
        </p:txBody>
      </p:sp>
      <p:sp>
        <p:nvSpPr>
          <p:cNvPr id="2" name="Text Placeholder 1"/>
          <p:cNvSpPr>
            <a:spLocks noGrp="1"/>
          </p:cNvSpPr>
          <p:nvPr>
            <p:ph type="body" sz="quarter" idx="16"/>
          </p:nvPr>
        </p:nvSpPr>
        <p:spPr/>
        <p:txBody>
          <a:bodyPr/>
          <a:lstStyle/>
          <a:p>
            <a:r>
              <a:rPr lang="en-IN" dirty="0"/>
              <a:t>Results| Vessel/RAO screening</a:t>
            </a:r>
          </a:p>
        </p:txBody>
      </p:sp>
      <p:sp>
        <p:nvSpPr>
          <p:cNvPr id="8" name="Content Placeholder 7"/>
          <p:cNvSpPr>
            <a:spLocks noGrp="1"/>
          </p:cNvSpPr>
          <p:nvPr>
            <p:ph sz="half" idx="1"/>
          </p:nvPr>
        </p:nvSpPr>
        <p:spPr>
          <a:xfrm>
            <a:off x="601932" y="1648313"/>
            <a:ext cx="5368562" cy="3953025"/>
          </a:xfrm>
        </p:spPr>
        <p:txBody>
          <a:bodyPr/>
          <a:lstStyle/>
          <a:p>
            <a:pPr marL="198040" lvl="1" indent="-198040">
              <a:spcBef>
                <a:spcPts val="0"/>
              </a:spcBef>
              <a:spcAft>
                <a:spcPts val="400"/>
              </a:spcAft>
              <a:buSzPct val="80000"/>
              <a:buFont typeface="Wingdings" panose="05000000000000000000" pitchFamily="2" charset="2"/>
              <a:buChar char="§"/>
            </a:pPr>
            <a:r>
              <a:rPr lang="en-US" sz="1600" dirty="0"/>
              <a:t>UMB-1, From RAO/wave screening, critical wave direction is:</a:t>
            </a:r>
          </a:p>
          <a:p>
            <a:pPr marL="396792" lvl="2">
              <a:spcBef>
                <a:spcPts val="0"/>
              </a:spcBef>
              <a:spcAft>
                <a:spcPts val="400"/>
              </a:spcAft>
              <a:buSzPct val="80000"/>
              <a:buFont typeface="Wingdings" panose="05000000000000000000" pitchFamily="2" charset="2"/>
              <a:buChar char="§"/>
            </a:pPr>
            <a:r>
              <a:rPr lang="en-US" sz="1500" dirty="0"/>
              <a:t>Max Tension/Acceleration cases: 60deg and 75deg from bow (from North)</a:t>
            </a:r>
          </a:p>
          <a:p>
            <a:pPr marL="396792" lvl="2">
              <a:spcBef>
                <a:spcPts val="0"/>
              </a:spcBef>
              <a:spcAft>
                <a:spcPts val="400"/>
              </a:spcAft>
              <a:buSzPct val="80000"/>
              <a:buFont typeface="Wingdings" panose="05000000000000000000" pitchFamily="2" charset="2"/>
              <a:buChar char="§"/>
            </a:pPr>
            <a:r>
              <a:rPr lang="en-US" sz="1500" dirty="0"/>
              <a:t>Max Curvature/Rotation cases: 60deg, 75deg and 90deg (from North)</a:t>
            </a:r>
          </a:p>
          <a:p>
            <a:pPr marL="198040" lvl="1" indent="-198040">
              <a:spcBef>
                <a:spcPts val="0"/>
              </a:spcBef>
              <a:spcAft>
                <a:spcPts val="400"/>
              </a:spcAft>
              <a:buSzPct val="80000"/>
              <a:buFont typeface="Wingdings" panose="05000000000000000000" pitchFamily="2" charset="2"/>
              <a:buChar char="§"/>
            </a:pPr>
            <a:r>
              <a:rPr lang="en-US" sz="1600" dirty="0"/>
              <a:t>Ballast Condition governing for Max Tension/Acceleration</a:t>
            </a:r>
          </a:p>
          <a:p>
            <a:pPr marL="396792" lvl="2">
              <a:spcBef>
                <a:spcPts val="0"/>
              </a:spcBef>
              <a:spcAft>
                <a:spcPts val="400"/>
              </a:spcAft>
              <a:buSzPct val="80000"/>
              <a:buFont typeface="Wingdings" panose="05000000000000000000" pitchFamily="2" charset="2"/>
              <a:buChar char="§"/>
            </a:pPr>
            <a:r>
              <a:rPr lang="en-US" sz="1500" dirty="0"/>
              <a:t>100 year Acceleration goes from 2.17 in Payara to 2.25m/s2. </a:t>
            </a:r>
          </a:p>
          <a:p>
            <a:pPr marL="396792" lvl="2">
              <a:spcBef>
                <a:spcPts val="0"/>
              </a:spcBef>
              <a:spcAft>
                <a:spcPts val="400"/>
              </a:spcAft>
              <a:buSzPct val="80000"/>
              <a:buFont typeface="Wingdings" panose="05000000000000000000" pitchFamily="2" charset="2"/>
              <a:buChar char="§"/>
            </a:pPr>
            <a:r>
              <a:rPr lang="en-US" sz="1500" dirty="0"/>
              <a:t>100 year Rotation goes from 8.5 in Payara to 9.3deg. </a:t>
            </a:r>
          </a:p>
        </p:txBody>
      </p:sp>
      <p:pic>
        <p:nvPicPr>
          <p:cNvPr id="10" name="Picture 9">
            <a:extLst>
              <a:ext uri="{FF2B5EF4-FFF2-40B4-BE49-F238E27FC236}">
                <a16:creationId xmlns:a16="http://schemas.microsoft.com/office/drawing/2014/main" id="{398962F3-76CD-4E36-ABDD-DCBD8F11DF45}"/>
              </a:ext>
            </a:extLst>
          </p:cNvPr>
          <p:cNvPicPr>
            <a:picLocks noChangeAspect="1"/>
          </p:cNvPicPr>
          <p:nvPr/>
        </p:nvPicPr>
        <p:blipFill>
          <a:blip r:embed="rId2"/>
          <a:stretch>
            <a:fillRect/>
          </a:stretch>
        </p:blipFill>
        <p:spPr>
          <a:xfrm>
            <a:off x="2705100" y="5244963"/>
            <a:ext cx="6781800" cy="1130300"/>
          </a:xfrm>
          <a:prstGeom prst="rect">
            <a:avLst/>
          </a:prstGeom>
        </p:spPr>
      </p:pic>
      <p:pic>
        <p:nvPicPr>
          <p:cNvPr id="12" name="Picture 11">
            <a:extLst>
              <a:ext uri="{FF2B5EF4-FFF2-40B4-BE49-F238E27FC236}">
                <a16:creationId xmlns:a16="http://schemas.microsoft.com/office/drawing/2014/main" id="{CB69D72B-7E42-439D-A63C-2687768F4C9B}"/>
              </a:ext>
            </a:extLst>
          </p:cNvPr>
          <p:cNvPicPr>
            <a:picLocks noChangeAspect="1"/>
          </p:cNvPicPr>
          <p:nvPr/>
        </p:nvPicPr>
        <p:blipFill>
          <a:blip r:embed="rId3"/>
          <a:stretch>
            <a:fillRect/>
          </a:stretch>
        </p:blipFill>
        <p:spPr>
          <a:xfrm>
            <a:off x="2034805" y="3838305"/>
            <a:ext cx="7677150" cy="1130300"/>
          </a:xfrm>
          <a:prstGeom prst="rect">
            <a:avLst/>
          </a:prstGeom>
        </p:spPr>
      </p:pic>
      <p:pic>
        <p:nvPicPr>
          <p:cNvPr id="9" name="Picture 8">
            <a:extLst>
              <a:ext uri="{FF2B5EF4-FFF2-40B4-BE49-F238E27FC236}">
                <a16:creationId xmlns:a16="http://schemas.microsoft.com/office/drawing/2014/main" id="{A774B07A-9E9E-42AE-BAF8-96135A8366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8124" y="1653077"/>
            <a:ext cx="3547661" cy="751162"/>
          </a:xfrm>
          <a:prstGeom prst="rect">
            <a:avLst/>
          </a:prstGeom>
        </p:spPr>
      </p:pic>
    </p:spTree>
    <p:extLst>
      <p:ext uri="{BB962C8B-B14F-4D97-AF65-F5344CB8AC3E}">
        <p14:creationId xmlns:p14="http://schemas.microsoft.com/office/powerpoint/2010/main" val="107431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Load Case Matrix Review </a:t>
            </a:r>
            <a:endParaRPr lang="en-GB" dirty="0"/>
          </a:p>
        </p:txBody>
      </p:sp>
      <p:sp>
        <p:nvSpPr>
          <p:cNvPr id="2" name="Text Placeholder 1"/>
          <p:cNvSpPr>
            <a:spLocks noGrp="1"/>
          </p:cNvSpPr>
          <p:nvPr>
            <p:ph type="body" sz="quarter" idx="16"/>
          </p:nvPr>
        </p:nvSpPr>
        <p:spPr/>
        <p:txBody>
          <a:bodyPr/>
          <a:lstStyle/>
          <a:p>
            <a:r>
              <a:rPr lang="en-IN" dirty="0"/>
              <a:t>Results| Vessel/RAO screening</a:t>
            </a:r>
          </a:p>
        </p:txBody>
      </p:sp>
      <p:graphicFrame>
        <p:nvGraphicFramePr>
          <p:cNvPr id="14" name="Chart 13">
            <a:extLst>
              <a:ext uri="{FF2B5EF4-FFF2-40B4-BE49-F238E27FC236}">
                <a16:creationId xmlns:a16="http://schemas.microsoft.com/office/drawing/2014/main" id="{2607EAC5-A7E6-486F-8050-C38231990885}"/>
              </a:ext>
            </a:extLst>
          </p:cNvPr>
          <p:cNvGraphicFramePr>
            <a:graphicFrameLocks/>
          </p:cNvGraphicFramePr>
          <p:nvPr>
            <p:extLst>
              <p:ext uri="{D42A27DB-BD31-4B8C-83A1-F6EECF244321}">
                <p14:modId xmlns:p14="http://schemas.microsoft.com/office/powerpoint/2010/main" val="671819274"/>
              </p:ext>
            </p:extLst>
          </p:nvPr>
        </p:nvGraphicFramePr>
        <p:xfrm>
          <a:off x="6707360" y="2438838"/>
          <a:ext cx="53213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57125F23-C2DE-4332-9C51-5393F43E7CA2}"/>
              </a:ext>
            </a:extLst>
          </p:cNvPr>
          <p:cNvGraphicFramePr>
            <a:graphicFrameLocks/>
          </p:cNvGraphicFramePr>
          <p:nvPr>
            <p:extLst>
              <p:ext uri="{D42A27DB-BD31-4B8C-83A1-F6EECF244321}">
                <p14:modId xmlns:p14="http://schemas.microsoft.com/office/powerpoint/2010/main" val="771657341"/>
              </p:ext>
            </p:extLst>
          </p:nvPr>
        </p:nvGraphicFramePr>
        <p:xfrm>
          <a:off x="741897" y="2438838"/>
          <a:ext cx="5464175"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5132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Load Case Matrix Review </a:t>
            </a:r>
            <a:endParaRPr lang="en-GB" dirty="0"/>
          </a:p>
        </p:txBody>
      </p:sp>
      <p:sp>
        <p:nvSpPr>
          <p:cNvPr id="2" name="Text Placeholder 1"/>
          <p:cNvSpPr>
            <a:spLocks noGrp="1"/>
          </p:cNvSpPr>
          <p:nvPr>
            <p:ph type="body" sz="quarter" idx="16"/>
          </p:nvPr>
        </p:nvSpPr>
        <p:spPr/>
        <p:txBody>
          <a:bodyPr/>
          <a:lstStyle/>
          <a:p>
            <a:r>
              <a:rPr lang="en-IN" dirty="0"/>
              <a:t>Results| Vessel/RAO screening</a:t>
            </a:r>
          </a:p>
        </p:txBody>
      </p:sp>
      <p:sp>
        <p:nvSpPr>
          <p:cNvPr id="8" name="Content Placeholder 7"/>
          <p:cNvSpPr>
            <a:spLocks noGrp="1"/>
          </p:cNvSpPr>
          <p:nvPr>
            <p:ph sz="half" idx="1"/>
          </p:nvPr>
        </p:nvSpPr>
        <p:spPr>
          <a:xfrm>
            <a:off x="601932" y="1648313"/>
            <a:ext cx="5368562" cy="3953025"/>
          </a:xfrm>
        </p:spPr>
        <p:txBody>
          <a:bodyPr/>
          <a:lstStyle/>
          <a:p>
            <a:pPr marL="198040" lvl="1" indent="-198040">
              <a:spcBef>
                <a:spcPts val="0"/>
              </a:spcBef>
              <a:spcAft>
                <a:spcPts val="400"/>
              </a:spcAft>
              <a:buSzPct val="80000"/>
              <a:buFont typeface="Wingdings" panose="05000000000000000000" pitchFamily="2" charset="2"/>
              <a:buChar char="§"/>
            </a:pPr>
            <a:r>
              <a:rPr lang="en-US" sz="1600" dirty="0"/>
              <a:t>Screening UMB-1 versus UMB-5:</a:t>
            </a:r>
          </a:p>
          <a:p>
            <a:pPr marL="198040" lvl="1" indent="-198040">
              <a:spcBef>
                <a:spcPts val="0"/>
              </a:spcBef>
              <a:spcAft>
                <a:spcPts val="400"/>
              </a:spcAft>
              <a:buSzPct val="80000"/>
              <a:buFont typeface="Wingdings" panose="05000000000000000000" pitchFamily="2" charset="2"/>
              <a:buChar char="§"/>
            </a:pPr>
            <a:endParaRPr lang="en-US" sz="1600" dirty="0"/>
          </a:p>
          <a:p>
            <a:pPr marL="198040" lvl="1" indent="-198040">
              <a:spcBef>
                <a:spcPts val="0"/>
              </a:spcBef>
              <a:spcAft>
                <a:spcPts val="400"/>
              </a:spcAft>
              <a:buSzPct val="80000"/>
              <a:buFont typeface="Wingdings" panose="05000000000000000000" pitchFamily="2" charset="2"/>
              <a:buChar char="§"/>
            </a:pPr>
            <a:r>
              <a:rPr lang="en-US" sz="1600" dirty="0"/>
              <a:t>Similar vertical acceleration at hang off</a:t>
            </a:r>
          </a:p>
          <a:p>
            <a:pPr marL="198040" lvl="1" indent="-198040">
              <a:spcBef>
                <a:spcPts val="0"/>
              </a:spcBef>
              <a:spcAft>
                <a:spcPts val="400"/>
              </a:spcAft>
              <a:buSzPct val="80000"/>
              <a:buFont typeface="Wingdings" panose="05000000000000000000" pitchFamily="2" charset="2"/>
              <a:buChar char="§"/>
            </a:pPr>
            <a:endParaRPr lang="en-US" sz="1600" dirty="0"/>
          </a:p>
          <a:p>
            <a:pPr marL="198040" lvl="1" indent="-198040">
              <a:spcBef>
                <a:spcPts val="0"/>
              </a:spcBef>
              <a:spcAft>
                <a:spcPts val="400"/>
              </a:spcAft>
              <a:buSzPct val="80000"/>
              <a:buFont typeface="Wingdings" panose="05000000000000000000" pitchFamily="2" charset="2"/>
              <a:buChar char="§"/>
            </a:pPr>
            <a:r>
              <a:rPr lang="en-US" sz="1600" dirty="0"/>
              <a:t>Slightly more acceleration for UMB-1</a:t>
            </a:r>
          </a:p>
          <a:p>
            <a:pPr marL="0" lvl="1" indent="0">
              <a:spcBef>
                <a:spcPts val="0"/>
              </a:spcBef>
              <a:spcAft>
                <a:spcPts val="400"/>
              </a:spcAft>
              <a:buSzPct val="80000"/>
              <a:buNone/>
            </a:pPr>
            <a:endParaRPr lang="en-US" sz="1600" dirty="0"/>
          </a:p>
          <a:p>
            <a:pPr marL="198040" lvl="1" indent="-198040">
              <a:spcBef>
                <a:spcPts val="0"/>
              </a:spcBef>
              <a:spcAft>
                <a:spcPts val="400"/>
              </a:spcAft>
              <a:buSzPct val="80000"/>
              <a:buFont typeface="Wingdings" panose="05000000000000000000" pitchFamily="2" charset="2"/>
              <a:buChar char="§"/>
            </a:pPr>
            <a:r>
              <a:rPr lang="en-US" sz="1600" dirty="0"/>
              <a:t>Same rotation response </a:t>
            </a:r>
          </a:p>
        </p:txBody>
      </p:sp>
      <p:graphicFrame>
        <p:nvGraphicFramePr>
          <p:cNvPr id="12" name="Chart 11">
            <a:extLst>
              <a:ext uri="{FF2B5EF4-FFF2-40B4-BE49-F238E27FC236}">
                <a16:creationId xmlns:a16="http://schemas.microsoft.com/office/drawing/2014/main" id="{E8EA69AD-1A28-4939-821B-481D61147BD6}"/>
              </a:ext>
            </a:extLst>
          </p:cNvPr>
          <p:cNvGraphicFramePr>
            <a:graphicFrameLocks/>
          </p:cNvGraphicFramePr>
          <p:nvPr>
            <p:extLst>
              <p:ext uri="{D42A27DB-BD31-4B8C-83A1-F6EECF244321}">
                <p14:modId xmlns:p14="http://schemas.microsoft.com/office/powerpoint/2010/main" val="3060111263"/>
              </p:ext>
            </p:extLst>
          </p:nvPr>
        </p:nvGraphicFramePr>
        <p:xfrm>
          <a:off x="5062607" y="2102576"/>
          <a:ext cx="5909861" cy="32062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410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F2AE-A002-4F77-A3DE-9E37D5FC17E2}"/>
              </a:ext>
            </a:extLst>
          </p:cNvPr>
          <p:cNvSpPr>
            <a:spLocks noGrp="1"/>
          </p:cNvSpPr>
          <p:nvPr>
            <p:ph type="title"/>
          </p:nvPr>
        </p:nvSpPr>
        <p:spPr/>
        <p:txBody>
          <a:bodyPr/>
          <a:lstStyle/>
          <a:p>
            <a:r>
              <a:rPr lang="en-US" dirty="0"/>
              <a:t>Activity Kongsberg Maritime SOW</a:t>
            </a:r>
          </a:p>
        </p:txBody>
      </p:sp>
      <p:sp>
        <p:nvSpPr>
          <p:cNvPr id="5" name="Slide Number Placeholder 4">
            <a:extLst>
              <a:ext uri="{FF2B5EF4-FFF2-40B4-BE49-F238E27FC236}">
                <a16:creationId xmlns:a16="http://schemas.microsoft.com/office/drawing/2014/main" id="{AA2D533D-E751-44F4-AFD8-9434BE2629AA}"/>
              </a:ext>
            </a:extLst>
          </p:cNvPr>
          <p:cNvSpPr>
            <a:spLocks noGrp="1"/>
          </p:cNvSpPr>
          <p:nvPr>
            <p:ph type="sldNum" sz="quarter" idx="18"/>
          </p:nvPr>
        </p:nvSpPr>
        <p:spPr/>
        <p:txBody>
          <a:bodyPr/>
          <a:lstStyle/>
          <a:p>
            <a:pPr defTabSz="227480"/>
            <a:fld id="{7A3F00B2-786C-401B-9EB3-42A9D0DD4A9F}" type="slidenum">
              <a:rPr lang="nb-NO">
                <a:latin typeface="Calibri Light"/>
              </a:rPr>
              <a:pPr defTabSz="227480"/>
              <a:t>2</a:t>
            </a:fld>
            <a:endParaRPr lang="nb-NO" dirty="0">
              <a:latin typeface="Calibri Light"/>
            </a:endParaRPr>
          </a:p>
        </p:txBody>
      </p:sp>
      <p:sp>
        <p:nvSpPr>
          <p:cNvPr id="6" name="Content Placeholder 2">
            <a:extLst>
              <a:ext uri="{FF2B5EF4-FFF2-40B4-BE49-F238E27FC236}">
                <a16:creationId xmlns:a16="http://schemas.microsoft.com/office/drawing/2014/main" id="{1D75BBCC-86E7-48F3-BCAD-DD0E8617D972}"/>
              </a:ext>
            </a:extLst>
          </p:cNvPr>
          <p:cNvSpPr>
            <a:spLocks noGrp="1"/>
          </p:cNvSpPr>
          <p:nvPr>
            <p:ph sz="half" idx="1"/>
          </p:nvPr>
        </p:nvSpPr>
        <p:spPr>
          <a:xfrm>
            <a:off x="1550711" y="1530444"/>
            <a:ext cx="4997871" cy="4458226"/>
          </a:xfrm>
        </p:spPr>
        <p:txBody>
          <a:bodyPr/>
          <a:lstStyle/>
          <a:p>
            <a:pPr marL="571546" lvl="1" indent="-342900">
              <a:lnSpc>
                <a:spcPct val="150000"/>
              </a:lnSpc>
              <a:buFont typeface="+mj-lt"/>
              <a:buAutoNum type="arabicPeriod"/>
            </a:pPr>
            <a:r>
              <a:rPr lang="en-US" dirty="0"/>
              <a:t>Review of Aker Solutions reports (ongoing)</a:t>
            </a:r>
          </a:p>
          <a:p>
            <a:pPr marL="571546" lvl="1" indent="-342900">
              <a:lnSpc>
                <a:spcPct val="150000"/>
              </a:lnSpc>
              <a:buFont typeface="+mj-lt"/>
              <a:buAutoNum type="arabicPeriod"/>
            </a:pPr>
            <a:r>
              <a:rPr lang="en-US" dirty="0"/>
              <a:t>Extreme Strength (</a:t>
            </a:r>
            <a:r>
              <a:rPr lang="en-US" dirty="0">
                <a:solidFill>
                  <a:srgbClr val="FF0000"/>
                </a:solidFill>
              </a:rPr>
              <a:t>Preliminary presented today</a:t>
            </a:r>
            <a:r>
              <a:rPr lang="en-US" dirty="0"/>
              <a:t>)</a:t>
            </a:r>
          </a:p>
          <a:p>
            <a:pPr marL="571546" lvl="1" indent="-342900">
              <a:lnSpc>
                <a:spcPct val="150000"/>
              </a:lnSpc>
              <a:buFont typeface="+mj-lt"/>
              <a:buAutoNum type="arabicPeriod"/>
            </a:pPr>
            <a:r>
              <a:rPr lang="en-US" dirty="0"/>
              <a:t>Wave Fatigue (HOLD)</a:t>
            </a:r>
          </a:p>
          <a:p>
            <a:pPr marL="571546" lvl="1" indent="-342900">
              <a:lnSpc>
                <a:spcPct val="150000"/>
              </a:lnSpc>
              <a:buFont typeface="+mj-lt"/>
              <a:buAutoNum type="arabicPeriod"/>
            </a:pPr>
            <a:r>
              <a:rPr lang="en-US" dirty="0"/>
              <a:t>Local </a:t>
            </a:r>
            <a:r>
              <a:rPr lang="en-US" dirty="0" err="1"/>
              <a:t>Uflex</a:t>
            </a:r>
            <a:r>
              <a:rPr lang="en-US" dirty="0"/>
              <a:t> analysis (</a:t>
            </a:r>
            <a:r>
              <a:rPr lang="en-US" dirty="0">
                <a:solidFill>
                  <a:srgbClr val="FF0000"/>
                </a:solidFill>
              </a:rPr>
              <a:t>Preliminary presented today</a:t>
            </a:r>
            <a:r>
              <a:rPr lang="en-US" dirty="0"/>
              <a:t>)</a:t>
            </a:r>
          </a:p>
          <a:p>
            <a:pPr marL="571546" lvl="1" indent="-342900">
              <a:lnSpc>
                <a:spcPct val="150000"/>
              </a:lnSpc>
              <a:buFont typeface="+mj-lt"/>
              <a:buAutoNum type="arabicPeriod"/>
            </a:pPr>
            <a:r>
              <a:rPr lang="en-US" dirty="0"/>
              <a:t>VIV fatigue (</a:t>
            </a:r>
            <a:r>
              <a:rPr lang="en-US" dirty="0">
                <a:solidFill>
                  <a:srgbClr val="FF0000"/>
                </a:solidFill>
              </a:rPr>
              <a:t>Preliminary presented today</a:t>
            </a:r>
            <a:r>
              <a:rPr lang="en-US" dirty="0"/>
              <a:t>)</a:t>
            </a:r>
          </a:p>
          <a:p>
            <a:pPr marL="571546" lvl="1" indent="-342900">
              <a:lnSpc>
                <a:spcPct val="150000"/>
              </a:lnSpc>
              <a:buFont typeface="+mj-lt"/>
              <a:buAutoNum type="arabicPeriod"/>
            </a:pPr>
            <a:r>
              <a:rPr lang="en-US" dirty="0"/>
              <a:t>Interference analysis (HOLD)</a:t>
            </a:r>
          </a:p>
          <a:p>
            <a:pPr marL="770298" lvl="2" indent="-342900">
              <a:lnSpc>
                <a:spcPct val="150000"/>
              </a:lnSpc>
              <a:buFont typeface="+mj-lt"/>
              <a:buAutoNum type="arabicPeriod"/>
            </a:pPr>
            <a:endParaRPr lang="en-US" dirty="0"/>
          </a:p>
          <a:p>
            <a:endParaRPr lang="en-US" dirty="0"/>
          </a:p>
        </p:txBody>
      </p:sp>
      <p:sp>
        <p:nvSpPr>
          <p:cNvPr id="7" name="Content Placeholder 2">
            <a:extLst>
              <a:ext uri="{FF2B5EF4-FFF2-40B4-BE49-F238E27FC236}">
                <a16:creationId xmlns:a16="http://schemas.microsoft.com/office/drawing/2014/main" id="{50D9D99E-B8C3-4E95-BC02-CC992593FB6B}"/>
              </a:ext>
            </a:extLst>
          </p:cNvPr>
          <p:cNvSpPr txBox="1">
            <a:spLocks/>
          </p:cNvSpPr>
          <p:nvPr/>
        </p:nvSpPr>
        <p:spPr>
          <a:xfrm>
            <a:off x="6769256" y="1530444"/>
            <a:ext cx="4997871" cy="4458226"/>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46" lvl="1" indent="0">
              <a:lnSpc>
                <a:spcPct val="150000"/>
              </a:lnSpc>
              <a:buNone/>
            </a:pPr>
            <a:r>
              <a:rPr lang="en-US" dirty="0"/>
              <a:t>Project owner: Rune Haakonsen</a:t>
            </a:r>
          </a:p>
          <a:p>
            <a:pPr marL="228646" lvl="1" indent="0">
              <a:lnSpc>
                <a:spcPct val="150000"/>
              </a:lnSpc>
              <a:buNone/>
            </a:pPr>
            <a:r>
              <a:rPr lang="en-US" dirty="0"/>
              <a:t>Project Manager: Joao Pedro</a:t>
            </a:r>
          </a:p>
          <a:p>
            <a:pPr marL="228646" lvl="1" indent="0">
              <a:lnSpc>
                <a:spcPct val="150000"/>
              </a:lnSpc>
              <a:buNone/>
            </a:pPr>
            <a:r>
              <a:rPr lang="en-US" dirty="0"/>
              <a:t>QA: Ole Ravneberg</a:t>
            </a:r>
          </a:p>
          <a:p>
            <a:pPr marL="228646" lvl="1" indent="0">
              <a:lnSpc>
                <a:spcPct val="150000"/>
              </a:lnSpc>
              <a:buNone/>
            </a:pPr>
            <a:r>
              <a:rPr lang="en-US" dirty="0"/>
              <a:t>VIV: Sue Bao</a:t>
            </a:r>
          </a:p>
          <a:p>
            <a:pPr marL="228646" lvl="1" indent="0">
              <a:lnSpc>
                <a:spcPct val="150000"/>
              </a:lnSpc>
              <a:buNone/>
            </a:pPr>
            <a:r>
              <a:rPr lang="en-US" dirty="0"/>
              <a:t>Strength: Manohar Varadhi</a:t>
            </a:r>
          </a:p>
          <a:p>
            <a:pPr marL="228646" lvl="1" indent="0">
              <a:lnSpc>
                <a:spcPct val="150000"/>
              </a:lnSpc>
              <a:buNone/>
            </a:pPr>
            <a:endParaRPr lang="en-US" dirty="0"/>
          </a:p>
          <a:p>
            <a:pPr marL="770298" lvl="2" indent="-342900">
              <a:lnSpc>
                <a:spcPct val="150000"/>
              </a:lnSpc>
              <a:buFont typeface="+mj-lt"/>
              <a:buAutoNum type="arabicPeriod"/>
            </a:pPr>
            <a:endParaRPr lang="en-US" dirty="0"/>
          </a:p>
          <a:p>
            <a:endParaRPr lang="en-US" dirty="0"/>
          </a:p>
        </p:txBody>
      </p:sp>
    </p:spTree>
    <p:extLst>
      <p:ext uri="{BB962C8B-B14F-4D97-AF65-F5344CB8AC3E}">
        <p14:creationId xmlns:p14="http://schemas.microsoft.com/office/powerpoint/2010/main" val="3618548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Load Case Matrix Review </a:t>
            </a:r>
            <a:endParaRPr lang="en-GB" dirty="0"/>
          </a:p>
        </p:txBody>
      </p:sp>
      <p:sp>
        <p:nvSpPr>
          <p:cNvPr id="2" name="Text Placeholder 1"/>
          <p:cNvSpPr>
            <a:spLocks noGrp="1"/>
          </p:cNvSpPr>
          <p:nvPr>
            <p:ph type="body" sz="quarter" idx="16"/>
          </p:nvPr>
        </p:nvSpPr>
        <p:spPr/>
        <p:txBody>
          <a:bodyPr/>
          <a:lstStyle/>
          <a:p>
            <a:r>
              <a:rPr lang="en-IN" dirty="0"/>
              <a:t>Results| Vessel/RAO screening</a:t>
            </a:r>
          </a:p>
        </p:txBody>
      </p:sp>
      <p:sp>
        <p:nvSpPr>
          <p:cNvPr id="8" name="Content Placeholder 7"/>
          <p:cNvSpPr>
            <a:spLocks noGrp="1"/>
          </p:cNvSpPr>
          <p:nvPr>
            <p:ph sz="half" idx="1"/>
          </p:nvPr>
        </p:nvSpPr>
        <p:spPr>
          <a:xfrm>
            <a:off x="601931" y="1590894"/>
            <a:ext cx="5368562" cy="3953025"/>
          </a:xfrm>
        </p:spPr>
        <p:txBody>
          <a:bodyPr/>
          <a:lstStyle/>
          <a:p>
            <a:pPr marL="198040" lvl="1" indent="-198040">
              <a:spcBef>
                <a:spcPts val="0"/>
              </a:spcBef>
              <a:spcAft>
                <a:spcPts val="400"/>
              </a:spcAft>
              <a:buSzPct val="80000"/>
              <a:buFont typeface="Wingdings" panose="05000000000000000000" pitchFamily="2" charset="2"/>
              <a:buChar char="§"/>
            </a:pPr>
            <a:r>
              <a:rPr lang="en-US" sz="1600" dirty="0"/>
              <a:t>Screening UMB-1 </a:t>
            </a:r>
            <a:r>
              <a:rPr lang="en-US" sz="1600" dirty="0" err="1"/>
              <a:t>YellowTail</a:t>
            </a:r>
            <a:r>
              <a:rPr lang="en-US" sz="1600" dirty="0"/>
              <a:t> versus UMB-1 Payara:</a:t>
            </a:r>
          </a:p>
          <a:p>
            <a:pPr marL="198040" lvl="1" indent="-198040">
              <a:spcBef>
                <a:spcPts val="0"/>
              </a:spcBef>
              <a:spcAft>
                <a:spcPts val="400"/>
              </a:spcAft>
              <a:buSzPct val="80000"/>
              <a:buFont typeface="Wingdings" panose="05000000000000000000" pitchFamily="2" charset="2"/>
              <a:buChar char="§"/>
            </a:pPr>
            <a:endParaRPr lang="en-US" sz="1600" dirty="0"/>
          </a:p>
          <a:p>
            <a:pPr marL="198040" lvl="1" indent="-198040">
              <a:spcBef>
                <a:spcPts val="0"/>
              </a:spcBef>
              <a:spcAft>
                <a:spcPts val="400"/>
              </a:spcAft>
              <a:buSzPct val="80000"/>
              <a:buFont typeface="Wingdings" panose="05000000000000000000" pitchFamily="2" charset="2"/>
              <a:buChar char="§"/>
            </a:pPr>
            <a:r>
              <a:rPr lang="en-US" sz="1600" dirty="0"/>
              <a:t>Larger acceleration response for </a:t>
            </a:r>
            <a:r>
              <a:rPr lang="en-US" sz="1600" dirty="0" err="1"/>
              <a:t>YellowTail</a:t>
            </a:r>
            <a:endParaRPr lang="en-US" sz="1600" dirty="0"/>
          </a:p>
          <a:p>
            <a:pPr marL="0" lvl="1" indent="0">
              <a:spcBef>
                <a:spcPts val="0"/>
              </a:spcBef>
              <a:spcAft>
                <a:spcPts val="400"/>
              </a:spcAft>
              <a:buSzPct val="80000"/>
              <a:buNone/>
            </a:pPr>
            <a:endParaRPr lang="en-US" sz="1600" dirty="0"/>
          </a:p>
          <a:p>
            <a:pPr marL="198040" lvl="1" indent="-198040">
              <a:spcBef>
                <a:spcPts val="0"/>
              </a:spcBef>
              <a:spcAft>
                <a:spcPts val="400"/>
              </a:spcAft>
              <a:buSzPct val="80000"/>
              <a:buFont typeface="Wingdings" panose="05000000000000000000" pitchFamily="2" charset="2"/>
              <a:buChar char="§"/>
            </a:pPr>
            <a:r>
              <a:rPr lang="en-US" sz="1600" dirty="0"/>
              <a:t>Rotation for 100yr and 1000 </a:t>
            </a:r>
            <a:r>
              <a:rPr lang="en-US" sz="1600" dirty="0" err="1"/>
              <a:t>yr</a:t>
            </a:r>
            <a:r>
              <a:rPr lang="en-US" sz="1600" dirty="0"/>
              <a:t> return period are larger than Payara</a:t>
            </a:r>
          </a:p>
        </p:txBody>
      </p:sp>
      <p:graphicFrame>
        <p:nvGraphicFramePr>
          <p:cNvPr id="9" name="Chart 8">
            <a:extLst>
              <a:ext uri="{FF2B5EF4-FFF2-40B4-BE49-F238E27FC236}">
                <a16:creationId xmlns:a16="http://schemas.microsoft.com/office/drawing/2014/main" id="{E8EA69AD-1A28-4939-821B-481D61147BD6}"/>
              </a:ext>
            </a:extLst>
          </p:cNvPr>
          <p:cNvGraphicFramePr>
            <a:graphicFrameLocks/>
          </p:cNvGraphicFramePr>
          <p:nvPr>
            <p:extLst>
              <p:ext uri="{D42A27DB-BD31-4B8C-83A1-F6EECF244321}">
                <p14:modId xmlns:p14="http://schemas.microsoft.com/office/powerpoint/2010/main" val="1759244331"/>
              </p:ext>
            </p:extLst>
          </p:nvPr>
        </p:nvGraphicFramePr>
        <p:xfrm>
          <a:off x="6221508" y="1733599"/>
          <a:ext cx="5502086" cy="28511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328B74EB-A083-4C0D-A843-217DB78A0402}"/>
              </a:ext>
            </a:extLst>
          </p:cNvPr>
          <p:cNvGraphicFramePr>
            <a:graphicFrameLocks/>
          </p:cNvGraphicFramePr>
          <p:nvPr>
            <p:extLst>
              <p:ext uri="{D42A27DB-BD31-4B8C-83A1-F6EECF244321}">
                <p14:modId xmlns:p14="http://schemas.microsoft.com/office/powerpoint/2010/main" val="1886799917"/>
              </p:ext>
            </p:extLst>
          </p:nvPr>
        </p:nvGraphicFramePr>
        <p:xfrm>
          <a:off x="468406" y="3306793"/>
          <a:ext cx="53213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07785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Strength / Extreme Results</a:t>
            </a:r>
            <a:endParaRPr lang="en-GB" dirty="0">
              <a:highlight>
                <a:srgbClr val="FFFF00"/>
              </a:highlight>
            </a:endParaRPr>
          </a:p>
        </p:txBody>
      </p:sp>
      <p:sp>
        <p:nvSpPr>
          <p:cNvPr id="2" name="Text Placeholder 1"/>
          <p:cNvSpPr>
            <a:spLocks noGrp="1"/>
          </p:cNvSpPr>
          <p:nvPr>
            <p:ph type="body" sz="quarter" idx="16"/>
          </p:nvPr>
        </p:nvSpPr>
        <p:spPr/>
        <p:txBody>
          <a:bodyPr/>
          <a:lstStyle/>
          <a:p>
            <a:r>
              <a:rPr lang="en-IN" dirty="0"/>
              <a:t>Results| Strength</a:t>
            </a:r>
          </a:p>
        </p:txBody>
      </p:sp>
      <p:sp>
        <p:nvSpPr>
          <p:cNvPr id="8" name="Content Placeholder 7"/>
          <p:cNvSpPr>
            <a:spLocks noGrp="1"/>
          </p:cNvSpPr>
          <p:nvPr>
            <p:ph sz="half" idx="1"/>
          </p:nvPr>
        </p:nvSpPr>
        <p:spPr>
          <a:xfrm>
            <a:off x="601932" y="1648313"/>
            <a:ext cx="10424656" cy="3953025"/>
          </a:xfrm>
        </p:spPr>
        <p:txBody>
          <a:bodyPr/>
          <a:lstStyle/>
          <a:p>
            <a:pPr marL="198040" lvl="1" indent="-198040">
              <a:spcBef>
                <a:spcPts val="0"/>
              </a:spcBef>
              <a:spcAft>
                <a:spcPts val="400"/>
              </a:spcAft>
              <a:buSzPct val="80000"/>
              <a:buFont typeface="Wingdings" panose="05000000000000000000" pitchFamily="2" charset="2"/>
              <a:buChar char="§"/>
            </a:pPr>
            <a:r>
              <a:rPr lang="en-US" sz="1200" dirty="0"/>
              <a:t>Results are presented for one seed. </a:t>
            </a:r>
          </a:p>
          <a:p>
            <a:pPr marL="396792" lvl="2">
              <a:spcBef>
                <a:spcPts val="0"/>
              </a:spcBef>
              <a:spcAft>
                <a:spcPts val="400"/>
              </a:spcAft>
              <a:buSzPct val="80000"/>
              <a:buFont typeface="Wingdings" panose="05000000000000000000" pitchFamily="2" charset="2"/>
              <a:buChar char="§"/>
            </a:pPr>
            <a:r>
              <a:rPr lang="en-US" sz="1200" dirty="0"/>
              <a:t>Max tension – 1080 kN observed for 1000-year Survival (100-year wave , Intact, FAR Offset of 6% W.D), </a:t>
            </a:r>
            <a:r>
              <a:rPr lang="en-US" sz="1200" dirty="0">
                <a:highlight>
                  <a:srgbClr val="00FFFF"/>
                </a:highlight>
              </a:rPr>
              <a:t>Aker max tension = unknown</a:t>
            </a:r>
          </a:p>
          <a:p>
            <a:pPr marL="396792" lvl="2">
              <a:spcBef>
                <a:spcPts val="0"/>
              </a:spcBef>
              <a:spcAft>
                <a:spcPts val="400"/>
              </a:spcAft>
              <a:buSzPct val="80000"/>
              <a:buFont typeface="Wingdings" panose="05000000000000000000" pitchFamily="2" charset="2"/>
              <a:buChar char="§"/>
            </a:pPr>
            <a:r>
              <a:rPr lang="en-US" sz="1200" dirty="0"/>
              <a:t>MBR at bend stiffener – 36m observed for 100-year Abnormal condition (100-year wave, 1-Fail, Cross offset 8% W.D), </a:t>
            </a:r>
            <a:r>
              <a:rPr lang="en-US" sz="1200" dirty="0">
                <a:highlight>
                  <a:srgbClr val="00FFFF"/>
                </a:highlight>
              </a:rPr>
              <a:t>Aker MBR= unknown</a:t>
            </a:r>
            <a:endParaRPr lang="en-US" sz="1200" dirty="0"/>
          </a:p>
          <a:p>
            <a:pPr marL="396792" lvl="2">
              <a:spcBef>
                <a:spcPts val="0"/>
              </a:spcBef>
              <a:spcAft>
                <a:spcPts val="400"/>
              </a:spcAft>
              <a:buSzPct val="80000"/>
              <a:buFont typeface="Wingdings" panose="05000000000000000000" pitchFamily="2" charset="2"/>
              <a:buChar char="§"/>
            </a:pPr>
            <a:r>
              <a:rPr lang="en-US" sz="1200" dirty="0"/>
              <a:t>Max Strain in bend stiffener – 7.12% observed for 1000-year Survival condition (1000-year wave, Intact, Cross offset 6% W.D)</a:t>
            </a:r>
          </a:p>
          <a:p>
            <a:pPr marL="0" lvl="1" indent="0">
              <a:spcBef>
                <a:spcPts val="0"/>
              </a:spcBef>
              <a:spcAft>
                <a:spcPts val="400"/>
              </a:spcAft>
              <a:buSzPct val="80000"/>
              <a:buNone/>
            </a:pPr>
            <a:endParaRPr lang="en-US" sz="1400" dirty="0"/>
          </a:p>
          <a:p>
            <a:pPr marL="285750" lvl="1" indent="-285750">
              <a:spcBef>
                <a:spcPts val="0"/>
              </a:spcBef>
              <a:spcAft>
                <a:spcPts val="400"/>
              </a:spcAft>
              <a:buSzPct val="80000"/>
              <a:buFont typeface="Wingdings" panose="05000000000000000000" pitchFamily="2" charset="2"/>
              <a:buChar char="§"/>
            </a:pPr>
            <a:r>
              <a:rPr lang="en-US" sz="1400" dirty="0"/>
              <a:t>Buoyancy Region</a:t>
            </a:r>
          </a:p>
          <a:p>
            <a:pPr marL="396792" lvl="2">
              <a:spcBef>
                <a:spcPts val="0"/>
              </a:spcBef>
              <a:spcAft>
                <a:spcPts val="400"/>
              </a:spcAft>
              <a:buSzPct val="80000"/>
              <a:buFont typeface="Wingdings" panose="05000000000000000000" pitchFamily="2" charset="2"/>
              <a:buChar char="§"/>
            </a:pPr>
            <a:r>
              <a:rPr lang="en-US" sz="1200" dirty="0"/>
              <a:t>Min Tension – </a:t>
            </a:r>
            <a:r>
              <a:rPr lang="en-US" sz="1200" b="1" dirty="0">
                <a:solidFill>
                  <a:srgbClr val="FF0000"/>
                </a:solidFill>
              </a:rPr>
              <a:t>-9</a:t>
            </a:r>
            <a:r>
              <a:rPr lang="en-US" sz="1200" dirty="0"/>
              <a:t> kN observed for 1000-year Survival case(Offset in transverse direction). Compression also observed in 10-year wave case as well.</a:t>
            </a:r>
            <a:endParaRPr lang="en-US" sz="1200" dirty="0">
              <a:solidFill>
                <a:srgbClr val="FF0000"/>
              </a:solidFill>
            </a:endParaRPr>
          </a:p>
          <a:p>
            <a:pPr marL="285750" lvl="1" indent="-285750">
              <a:spcBef>
                <a:spcPts val="0"/>
              </a:spcBef>
              <a:spcAft>
                <a:spcPts val="400"/>
              </a:spcAft>
              <a:buSzPct val="80000"/>
              <a:buFont typeface="Wingdings" panose="05000000000000000000" pitchFamily="2" charset="2"/>
              <a:buChar char="§"/>
            </a:pPr>
            <a:endParaRPr lang="en-US" dirty="0"/>
          </a:p>
          <a:p>
            <a:pPr marL="285750" lvl="1" indent="-285750">
              <a:spcBef>
                <a:spcPts val="0"/>
              </a:spcBef>
              <a:spcAft>
                <a:spcPts val="400"/>
              </a:spcAft>
              <a:buSzPct val="80000"/>
              <a:buFont typeface="Wingdings" panose="05000000000000000000" pitchFamily="2" charset="2"/>
              <a:buChar char="§"/>
            </a:pPr>
            <a:r>
              <a:rPr lang="en-US" dirty="0"/>
              <a:t>No compression observed in TDP region.</a:t>
            </a:r>
          </a:p>
        </p:txBody>
      </p:sp>
      <p:graphicFrame>
        <p:nvGraphicFramePr>
          <p:cNvPr id="4" name="Table 3">
            <a:extLst>
              <a:ext uri="{FF2B5EF4-FFF2-40B4-BE49-F238E27FC236}">
                <a16:creationId xmlns:a16="http://schemas.microsoft.com/office/drawing/2014/main" id="{F52A0F5B-2FB9-4AEB-9358-19E54D121642}"/>
              </a:ext>
            </a:extLst>
          </p:cNvPr>
          <p:cNvGraphicFramePr>
            <a:graphicFrameLocks noGrp="1"/>
          </p:cNvGraphicFramePr>
          <p:nvPr>
            <p:extLst>
              <p:ext uri="{D42A27DB-BD31-4B8C-83A1-F6EECF244321}">
                <p14:modId xmlns:p14="http://schemas.microsoft.com/office/powerpoint/2010/main" val="2872993400"/>
              </p:ext>
            </p:extLst>
          </p:nvPr>
        </p:nvGraphicFramePr>
        <p:xfrm>
          <a:off x="1622828" y="4049306"/>
          <a:ext cx="8105773" cy="2116996"/>
        </p:xfrm>
        <a:graphic>
          <a:graphicData uri="http://schemas.openxmlformats.org/drawingml/2006/table">
            <a:tbl>
              <a:tblPr/>
              <a:tblGrid>
                <a:gridCol w="668271">
                  <a:extLst>
                    <a:ext uri="{9D8B030D-6E8A-4147-A177-3AD203B41FA5}">
                      <a16:colId xmlns:a16="http://schemas.microsoft.com/office/drawing/2014/main" val="1516266310"/>
                    </a:ext>
                  </a:extLst>
                </a:gridCol>
                <a:gridCol w="1229143">
                  <a:extLst>
                    <a:ext uri="{9D8B030D-6E8A-4147-A177-3AD203B41FA5}">
                      <a16:colId xmlns:a16="http://schemas.microsoft.com/office/drawing/2014/main" val="2725528690"/>
                    </a:ext>
                  </a:extLst>
                </a:gridCol>
                <a:gridCol w="778655">
                  <a:extLst>
                    <a:ext uri="{9D8B030D-6E8A-4147-A177-3AD203B41FA5}">
                      <a16:colId xmlns:a16="http://schemas.microsoft.com/office/drawing/2014/main" val="1455071566"/>
                    </a:ext>
                  </a:extLst>
                </a:gridCol>
                <a:gridCol w="775672">
                  <a:extLst>
                    <a:ext uri="{9D8B030D-6E8A-4147-A177-3AD203B41FA5}">
                      <a16:colId xmlns:a16="http://schemas.microsoft.com/office/drawing/2014/main" val="303517457"/>
                    </a:ext>
                  </a:extLst>
                </a:gridCol>
                <a:gridCol w="671255">
                  <a:extLst>
                    <a:ext uri="{9D8B030D-6E8A-4147-A177-3AD203B41FA5}">
                      <a16:colId xmlns:a16="http://schemas.microsoft.com/office/drawing/2014/main" val="2717286141"/>
                    </a:ext>
                  </a:extLst>
                </a:gridCol>
                <a:gridCol w="763738">
                  <a:extLst>
                    <a:ext uri="{9D8B030D-6E8A-4147-A177-3AD203B41FA5}">
                      <a16:colId xmlns:a16="http://schemas.microsoft.com/office/drawing/2014/main" val="3616369408"/>
                    </a:ext>
                  </a:extLst>
                </a:gridCol>
                <a:gridCol w="760756">
                  <a:extLst>
                    <a:ext uri="{9D8B030D-6E8A-4147-A177-3AD203B41FA5}">
                      <a16:colId xmlns:a16="http://schemas.microsoft.com/office/drawing/2014/main" val="3697905809"/>
                    </a:ext>
                  </a:extLst>
                </a:gridCol>
                <a:gridCol w="763738">
                  <a:extLst>
                    <a:ext uri="{9D8B030D-6E8A-4147-A177-3AD203B41FA5}">
                      <a16:colId xmlns:a16="http://schemas.microsoft.com/office/drawing/2014/main" val="910075471"/>
                    </a:ext>
                  </a:extLst>
                </a:gridCol>
                <a:gridCol w="763738">
                  <a:extLst>
                    <a:ext uri="{9D8B030D-6E8A-4147-A177-3AD203B41FA5}">
                      <a16:colId xmlns:a16="http://schemas.microsoft.com/office/drawing/2014/main" val="4198344158"/>
                    </a:ext>
                  </a:extLst>
                </a:gridCol>
                <a:gridCol w="930807">
                  <a:extLst>
                    <a:ext uri="{9D8B030D-6E8A-4147-A177-3AD203B41FA5}">
                      <a16:colId xmlns:a16="http://schemas.microsoft.com/office/drawing/2014/main" val="4062254161"/>
                    </a:ext>
                  </a:extLst>
                </a:gridCol>
              </a:tblGrid>
              <a:tr h="187345">
                <a:tc rowSpan="3">
                  <a:txBody>
                    <a:bodyPr/>
                    <a:lstStyle/>
                    <a:p>
                      <a:pPr algn="ctr" fontAlgn="ctr"/>
                      <a:r>
                        <a:rPr lang="en-US" sz="1100" b="1" i="0" u="none" strike="noStrike" dirty="0">
                          <a:solidFill>
                            <a:srgbClr val="000000"/>
                          </a:solidFill>
                          <a:effectLst/>
                          <a:latin typeface="Arial" panose="020B0604020202020204" pitchFamily="34" charset="0"/>
                        </a:rPr>
                        <a:t>ID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rowSpan="3">
                  <a:txBody>
                    <a:bodyPr/>
                    <a:lstStyle/>
                    <a:p>
                      <a:pPr algn="ctr" fontAlgn="ctr"/>
                      <a:r>
                        <a:rPr lang="en-US" sz="1100" b="1" i="0" u="none" strike="noStrike" dirty="0">
                          <a:solidFill>
                            <a:srgbClr val="000000"/>
                          </a:solidFill>
                          <a:effectLst/>
                          <a:latin typeface="Arial" panose="020B0604020202020204" pitchFamily="34" charset="0"/>
                        </a:rPr>
                        <a:t>Load Case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rowSpan="3">
                  <a:txBody>
                    <a:bodyPr/>
                    <a:lstStyle/>
                    <a:p>
                      <a:pPr algn="ctr" fontAlgn="ctr"/>
                      <a:r>
                        <a:rPr lang="en-US" sz="1100" b="1" i="0" u="none" strike="noStrike" dirty="0">
                          <a:solidFill>
                            <a:srgbClr val="000000"/>
                          </a:solidFill>
                          <a:effectLst/>
                          <a:latin typeface="Arial" panose="020B0604020202020204" pitchFamily="34" charset="0"/>
                        </a:rPr>
                        <a:t>Mooring Condition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rowSpan="3">
                  <a:txBody>
                    <a:bodyPr/>
                    <a:lstStyle/>
                    <a:p>
                      <a:pPr algn="ctr" fontAlgn="ctr"/>
                      <a:r>
                        <a:rPr lang="en-US" sz="1100" b="1" i="0" u="none" strike="noStrike" dirty="0">
                          <a:solidFill>
                            <a:srgbClr val="000000"/>
                          </a:solidFill>
                          <a:effectLst/>
                          <a:latin typeface="Arial" panose="020B0604020202020204" pitchFamily="34" charset="0"/>
                        </a:rPr>
                        <a:t>FPSO Hull Condition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gridSpan="4">
                  <a:txBody>
                    <a:bodyPr/>
                    <a:lstStyle/>
                    <a:p>
                      <a:pPr algn="ctr" fontAlgn="ctr"/>
                      <a:r>
                        <a:rPr lang="en-US" sz="1100" b="1" i="0" u="none" strike="noStrike" dirty="0">
                          <a:solidFill>
                            <a:srgbClr val="000000"/>
                          </a:solidFill>
                          <a:effectLst/>
                          <a:latin typeface="Arial" panose="020B0604020202020204" pitchFamily="34" charset="0"/>
                        </a:rPr>
                        <a:t>Bend Stiffener Region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r>
                        <a:rPr lang="en-US" sz="1100" b="1" i="0" u="none" strike="noStrike">
                          <a:solidFill>
                            <a:srgbClr val="000000"/>
                          </a:solidFill>
                          <a:effectLst/>
                          <a:latin typeface="Arial" panose="020B060402020202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rowSpan="2">
                  <a:txBody>
                    <a:bodyPr/>
                    <a:lstStyle/>
                    <a:p>
                      <a:pPr algn="ctr" fontAlgn="ctr"/>
                      <a:r>
                        <a:rPr lang="en-US" sz="1100" b="1" i="0" u="none" strike="noStrike">
                          <a:solidFill>
                            <a:srgbClr val="000000"/>
                          </a:solidFill>
                          <a:effectLst/>
                          <a:latin typeface="Arial" panose="020B0604020202020204" pitchFamily="34" charset="0"/>
                        </a:rPr>
                        <a:t>Min Tension - Buoyancy Region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679500835"/>
                  </a:ext>
                </a:extLst>
              </a:tr>
              <a:tr h="37468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100" b="1" i="0" u="none" strike="noStrike">
                          <a:solidFill>
                            <a:srgbClr val="000000"/>
                          </a:solidFill>
                          <a:effectLst/>
                          <a:latin typeface="Arial" panose="020B0604020202020204" pitchFamily="34" charset="0"/>
                        </a:rPr>
                        <a:t>Max Tension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100" b="1" i="0" u="none" strike="noStrike">
                          <a:solidFill>
                            <a:srgbClr val="000000"/>
                          </a:solidFill>
                          <a:effectLst/>
                          <a:latin typeface="Arial" panose="020B0604020202020204" pitchFamily="34" charset="0"/>
                        </a:rPr>
                        <a:t>Asso. MBR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100" b="1" i="0" u="none" strike="noStrike" dirty="0">
                          <a:solidFill>
                            <a:srgbClr val="000000"/>
                          </a:solidFill>
                          <a:effectLst/>
                          <a:latin typeface="Arial" panose="020B0604020202020204" pitchFamily="34" charset="0"/>
                        </a:rPr>
                        <a:t>MBR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100" b="1" i="0" u="none" strike="noStrike" dirty="0">
                          <a:solidFill>
                            <a:srgbClr val="000000"/>
                          </a:solidFill>
                          <a:effectLst/>
                          <a:latin typeface="Arial" panose="020B0604020202020204" pitchFamily="34" charset="0"/>
                        </a:rPr>
                        <a:t>Assoc. Tension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100" b="1" i="0" u="none" strike="noStrike">
                          <a:solidFill>
                            <a:srgbClr val="000000"/>
                          </a:solidFill>
                          <a:effectLst/>
                          <a:latin typeface="Arial" panose="020B0604020202020204" pitchFamily="34" charset="0"/>
                        </a:rPr>
                        <a:t>Max Bend Stiff Strain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vMerge="1">
                  <a:txBody>
                    <a:bodyPr/>
                    <a:lstStyle/>
                    <a:p>
                      <a:endParaRPr lang="en-US"/>
                    </a:p>
                  </a:txBody>
                  <a:tcPr/>
                </a:tc>
                <a:extLst>
                  <a:ext uri="{0D108BD9-81ED-4DB2-BD59-A6C34878D82A}">
                    <a16:rowId xmlns:a16="http://schemas.microsoft.com/office/drawing/2014/main" val="3205241747"/>
                  </a:ext>
                </a:extLst>
              </a:tr>
              <a:tr h="18734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100" b="1" i="0" u="none" strike="noStrike">
                          <a:solidFill>
                            <a:srgbClr val="000000"/>
                          </a:solidFill>
                          <a:effectLst/>
                          <a:latin typeface="Arial" panose="020B0604020202020204" pitchFamily="34" charset="0"/>
                        </a:rPr>
                        <a:t>[ kN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100" b="1" i="0" u="none" strike="noStrike">
                          <a:solidFill>
                            <a:srgbClr val="000000"/>
                          </a:solidFill>
                          <a:effectLst/>
                          <a:latin typeface="Arial" panose="020B0604020202020204" pitchFamily="34" charset="0"/>
                        </a:rPr>
                        <a:t>[m]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100" b="1" i="0" u="none" strike="noStrike">
                          <a:solidFill>
                            <a:srgbClr val="000000"/>
                          </a:solidFill>
                          <a:effectLst/>
                          <a:latin typeface="Arial" panose="020B0604020202020204" pitchFamily="34" charset="0"/>
                        </a:rPr>
                        <a:t>[m]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100" b="1" i="0" u="none" strike="noStrike">
                          <a:solidFill>
                            <a:srgbClr val="000000"/>
                          </a:solidFill>
                          <a:effectLst/>
                          <a:latin typeface="Arial" panose="020B0604020202020204" pitchFamily="34" charset="0"/>
                        </a:rPr>
                        <a:t>[ kN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100" b="1" i="0" u="none" strike="noStrike">
                          <a:solidFill>
                            <a:srgbClr val="000000"/>
                          </a:solidFill>
                          <a:effectLst/>
                          <a:latin typeface="Arial" panose="020B06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100" b="1" i="0" u="none" strike="noStrike">
                          <a:solidFill>
                            <a:srgbClr val="000000"/>
                          </a:solidFill>
                          <a:effectLst/>
                          <a:latin typeface="Arial" panose="020B0604020202020204" pitchFamily="34" charset="0"/>
                        </a:rPr>
                        <a:t>[ kN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392863914"/>
                  </a:ext>
                </a:extLst>
              </a:tr>
              <a:tr h="187345">
                <a:tc>
                  <a:txBody>
                    <a:bodyPr/>
                    <a:lstStyle/>
                    <a:p>
                      <a:pPr algn="ctr" fontAlgn="ctr"/>
                      <a:r>
                        <a:rPr lang="en-US" sz="1100" b="0" i="0" u="none" strike="noStrike">
                          <a:solidFill>
                            <a:srgbClr val="000000"/>
                          </a:solidFill>
                          <a:effectLst/>
                          <a:latin typeface="Calibri" panose="020F0502020204030204" pitchFamily="34" charset="0"/>
                        </a:rPr>
                        <a:t>ID-01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Extreme-10 Year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87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616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2.65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9388279"/>
                  </a:ext>
                </a:extLst>
              </a:tr>
              <a:tr h="187345">
                <a:tc>
                  <a:txBody>
                    <a:bodyPr/>
                    <a:lstStyle/>
                    <a:p>
                      <a:pPr algn="ctr" fontAlgn="ctr"/>
                      <a:r>
                        <a:rPr lang="en-US" sz="1100" b="0" i="0" u="none" strike="noStrike">
                          <a:solidFill>
                            <a:srgbClr val="000000"/>
                          </a:solidFill>
                          <a:effectLst/>
                          <a:latin typeface="Calibri" panose="020F0502020204030204" pitchFamily="34" charset="0"/>
                        </a:rPr>
                        <a:t>ID-02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Extreme-100 Year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4.59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2090036"/>
                  </a:ext>
                </a:extLst>
              </a:tr>
              <a:tr h="215446">
                <a:tc>
                  <a:txBody>
                    <a:bodyPr/>
                    <a:lstStyle/>
                    <a:p>
                      <a:pPr algn="ctr" fontAlgn="ctr"/>
                      <a:r>
                        <a:rPr lang="en-US" sz="1100" b="0" i="0" u="none" strike="noStrike">
                          <a:solidFill>
                            <a:srgbClr val="000000"/>
                          </a:solidFill>
                          <a:effectLst/>
                          <a:latin typeface="Calibri" panose="020F0502020204030204" pitchFamily="34" charset="0"/>
                        </a:rPr>
                        <a:t>ID-03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Abnormal - 1Year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Heel +/- 10</a:t>
                      </a:r>
                      <a:r>
                        <a:rPr lang="en-US" sz="1100" b="0" i="0" u="none" strike="noStrike" baseline="30000">
                          <a:solidFill>
                            <a:srgbClr val="000000"/>
                          </a:solidFill>
                          <a:effectLst/>
                          <a:latin typeface="Calibri" panose="020F0502020204030204" pitchFamily="34" charset="0"/>
                        </a:rPr>
                        <a:t>o</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815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2.46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439689"/>
                  </a:ext>
                </a:extLst>
              </a:tr>
              <a:tr h="215446">
                <a:tc>
                  <a:txBody>
                    <a:bodyPr/>
                    <a:lstStyle/>
                    <a:p>
                      <a:pPr algn="ctr" fontAlgn="ctr"/>
                      <a:r>
                        <a:rPr lang="en-US" sz="1100" b="0" i="0" u="none" strike="noStrike">
                          <a:solidFill>
                            <a:srgbClr val="000000"/>
                          </a:solidFill>
                          <a:effectLst/>
                          <a:latin typeface="Calibri" panose="020F0502020204030204" pitchFamily="34" charset="0"/>
                        </a:rPr>
                        <a:t>ID-04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Abnormal - 10 Year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Heel +/- 6</a:t>
                      </a:r>
                      <a:r>
                        <a:rPr lang="en-US" sz="1100" b="0" i="0" u="none" strike="noStrike" baseline="30000">
                          <a:solidFill>
                            <a:srgbClr val="000000"/>
                          </a:solidFill>
                          <a:effectLst/>
                          <a:latin typeface="Calibri" panose="020F0502020204030204" pitchFamily="34" charset="0"/>
                        </a:rPr>
                        <a:t>o</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815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198068"/>
                  </a:ext>
                </a:extLst>
              </a:tr>
              <a:tr h="187345">
                <a:tc>
                  <a:txBody>
                    <a:bodyPr/>
                    <a:lstStyle/>
                    <a:p>
                      <a:pPr algn="ctr" fontAlgn="ctr"/>
                      <a:r>
                        <a:rPr lang="en-US" sz="1100" b="0" i="0" u="none" strike="noStrike">
                          <a:solidFill>
                            <a:srgbClr val="000000"/>
                          </a:solidFill>
                          <a:effectLst/>
                          <a:latin typeface="Calibri" panose="020F0502020204030204" pitchFamily="34" charset="0"/>
                        </a:rPr>
                        <a:t>ID-05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Abnormal - 100 Year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 line fail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1011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FF0000"/>
                          </a:solidFill>
                          <a:effectLst/>
                          <a:latin typeface="Calibri" panose="020F0502020204030204" pitchFamily="34" charset="0"/>
                        </a:rPr>
                        <a:t>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815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1638598"/>
                  </a:ext>
                </a:extLst>
              </a:tr>
              <a:tr h="187345">
                <a:tc>
                  <a:txBody>
                    <a:bodyPr/>
                    <a:lstStyle/>
                    <a:p>
                      <a:pPr algn="ctr" fontAlgn="ctr"/>
                      <a:r>
                        <a:rPr lang="en-US" sz="1100" b="0" i="0" u="none" strike="noStrike">
                          <a:solidFill>
                            <a:srgbClr val="000000"/>
                          </a:solidFill>
                          <a:effectLst/>
                          <a:latin typeface="Calibri" panose="020F0502020204030204" pitchFamily="34" charset="0"/>
                        </a:rPr>
                        <a:t>ID-06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Survival - 1000 Year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FF0000"/>
                          </a:solidFill>
                          <a:effectLst/>
                          <a:latin typeface="Calibri" panose="020F0502020204030204" pitchFamily="34" charset="0"/>
                        </a:rPr>
                        <a:t>1080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FF0000"/>
                          </a:solidFill>
                          <a:effectLst/>
                          <a:latin typeface="Calibri" panose="020F0502020204030204" pitchFamily="34" charset="0"/>
                        </a:rPr>
                        <a:t>7.12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sz="1100" b="1" i="0" u="none" strike="noStrike" dirty="0">
                          <a:solidFill>
                            <a:srgbClr val="FF0000"/>
                          </a:solidFill>
                          <a:effectLst/>
                          <a:latin typeface="Calibri" panose="020F0502020204030204" pitchFamily="34" charset="0"/>
                        </a:rPr>
                        <a:t>-9.0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758123409"/>
                  </a:ext>
                </a:extLst>
              </a:tr>
              <a:tr h="187345">
                <a:tc>
                  <a:txBody>
                    <a:bodyPr/>
                    <a:lstStyle/>
                    <a:p>
                      <a:pPr algn="ctr" fontAlgn="ctr"/>
                      <a:r>
                        <a:rPr lang="en-US" sz="1100" b="0" i="0" u="none" strike="noStrike">
                          <a:solidFill>
                            <a:srgbClr val="000000"/>
                          </a:solidFill>
                          <a:effectLst/>
                          <a:latin typeface="Calibri" panose="020F0502020204030204" pitchFamily="34" charset="0"/>
                        </a:rPr>
                        <a:t>ID-07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Hydrotest - 1 Year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Intact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3304964"/>
                  </a:ext>
                </a:extLst>
              </a:tr>
            </a:tbl>
          </a:graphicData>
        </a:graphic>
      </p:graphicFrame>
    </p:spTree>
    <p:extLst>
      <p:ext uri="{BB962C8B-B14F-4D97-AF65-F5344CB8AC3E}">
        <p14:creationId xmlns:p14="http://schemas.microsoft.com/office/powerpoint/2010/main" val="705033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Strength / Extreme Results</a:t>
            </a:r>
            <a:endParaRPr lang="en-GB" dirty="0">
              <a:highlight>
                <a:srgbClr val="FFFF00"/>
              </a:highlight>
            </a:endParaRPr>
          </a:p>
        </p:txBody>
      </p:sp>
      <p:sp>
        <p:nvSpPr>
          <p:cNvPr id="2" name="Text Placeholder 1"/>
          <p:cNvSpPr>
            <a:spLocks noGrp="1"/>
          </p:cNvSpPr>
          <p:nvPr>
            <p:ph type="body" sz="quarter" idx="16"/>
          </p:nvPr>
        </p:nvSpPr>
        <p:spPr/>
        <p:txBody>
          <a:bodyPr/>
          <a:lstStyle/>
          <a:p>
            <a:r>
              <a:rPr lang="en-IN" dirty="0"/>
              <a:t>Results| Strength</a:t>
            </a:r>
          </a:p>
        </p:txBody>
      </p:sp>
      <p:sp>
        <p:nvSpPr>
          <p:cNvPr id="8" name="Content Placeholder 7"/>
          <p:cNvSpPr>
            <a:spLocks noGrp="1"/>
          </p:cNvSpPr>
          <p:nvPr>
            <p:ph sz="half" idx="1"/>
          </p:nvPr>
        </p:nvSpPr>
        <p:spPr>
          <a:xfrm>
            <a:off x="601932" y="1648313"/>
            <a:ext cx="3692977" cy="3953025"/>
          </a:xfrm>
        </p:spPr>
        <p:txBody>
          <a:bodyPr/>
          <a:lstStyle/>
          <a:p>
            <a:pPr marL="198040" lvl="1" indent="-198040">
              <a:spcBef>
                <a:spcPts val="0"/>
              </a:spcBef>
              <a:spcAft>
                <a:spcPts val="400"/>
              </a:spcAft>
              <a:buSzPct val="80000"/>
              <a:buFont typeface="Wingdings" panose="05000000000000000000" pitchFamily="2" charset="2"/>
              <a:buChar char="§"/>
            </a:pPr>
            <a:r>
              <a:rPr lang="en-US" sz="1100" dirty="0"/>
              <a:t>Results are presented for one seed. </a:t>
            </a:r>
          </a:p>
          <a:p>
            <a:pPr marL="396792" lvl="2">
              <a:spcBef>
                <a:spcPts val="0"/>
              </a:spcBef>
              <a:spcAft>
                <a:spcPts val="400"/>
              </a:spcAft>
              <a:buSzPct val="80000"/>
              <a:buFont typeface="Wingdings" panose="05000000000000000000" pitchFamily="2" charset="2"/>
              <a:buChar char="§"/>
            </a:pPr>
            <a:r>
              <a:rPr lang="en-US" sz="1100" dirty="0"/>
              <a:t>Max utilization are observed always in the Buoyancy region. Lower buoyancy compared to Payara.</a:t>
            </a:r>
          </a:p>
          <a:p>
            <a:pPr marL="396792" lvl="2">
              <a:spcBef>
                <a:spcPts val="0"/>
              </a:spcBef>
              <a:spcAft>
                <a:spcPts val="400"/>
              </a:spcAft>
              <a:buSzPct val="80000"/>
              <a:buFont typeface="Wingdings" panose="05000000000000000000" pitchFamily="2" charset="2"/>
              <a:buChar char="§"/>
            </a:pPr>
            <a:r>
              <a:rPr lang="en-US" sz="1100" dirty="0"/>
              <a:t>For Abnormal case with omnidirectional offset of 8% Utilization is very close to the limit for a Near Case</a:t>
            </a:r>
          </a:p>
          <a:p>
            <a:pPr marL="396792" lvl="2">
              <a:spcBef>
                <a:spcPts val="0"/>
              </a:spcBef>
              <a:spcAft>
                <a:spcPts val="400"/>
              </a:spcAft>
              <a:buSzPct val="80000"/>
              <a:buFont typeface="Wingdings" panose="05000000000000000000" pitchFamily="2" charset="2"/>
              <a:buChar char="§"/>
            </a:pPr>
            <a:r>
              <a:rPr lang="en-US" sz="1100" i="1" dirty="0">
                <a:solidFill>
                  <a:schemeClr val="tx1"/>
                </a:solidFill>
              </a:rPr>
              <a:t>Using directional offset lowers the utilization to 0.82 from 0.997. </a:t>
            </a:r>
          </a:p>
          <a:p>
            <a:pPr marL="396792" lvl="2">
              <a:spcBef>
                <a:spcPts val="0"/>
              </a:spcBef>
              <a:spcAft>
                <a:spcPts val="400"/>
              </a:spcAft>
              <a:buSzPct val="80000"/>
              <a:buFont typeface="Wingdings" panose="05000000000000000000" pitchFamily="2" charset="2"/>
              <a:buChar char="§"/>
            </a:pPr>
            <a:endParaRPr lang="en-US" sz="1100" dirty="0">
              <a:solidFill>
                <a:srgbClr val="FF0000"/>
              </a:solidFill>
            </a:endParaRPr>
          </a:p>
          <a:p>
            <a:pPr marL="285750" lvl="1" indent="-285750">
              <a:spcBef>
                <a:spcPts val="0"/>
              </a:spcBef>
              <a:spcAft>
                <a:spcPts val="400"/>
              </a:spcAft>
              <a:buSzPct val="80000"/>
              <a:buFont typeface="Wingdings" panose="05000000000000000000" pitchFamily="2" charset="2"/>
              <a:buChar char="§"/>
            </a:pPr>
            <a:endParaRPr lang="en-US" dirty="0"/>
          </a:p>
        </p:txBody>
      </p:sp>
      <p:graphicFrame>
        <p:nvGraphicFramePr>
          <p:cNvPr id="4" name="Table 3">
            <a:extLst>
              <a:ext uri="{FF2B5EF4-FFF2-40B4-BE49-F238E27FC236}">
                <a16:creationId xmlns:a16="http://schemas.microsoft.com/office/drawing/2014/main" id="{A9F6A2EA-FC05-43D6-A73E-135BE142805C}"/>
              </a:ext>
            </a:extLst>
          </p:cNvPr>
          <p:cNvGraphicFramePr>
            <a:graphicFrameLocks noGrp="1"/>
          </p:cNvGraphicFramePr>
          <p:nvPr>
            <p:extLst>
              <p:ext uri="{D42A27DB-BD31-4B8C-83A1-F6EECF244321}">
                <p14:modId xmlns:p14="http://schemas.microsoft.com/office/powerpoint/2010/main" val="2935218863"/>
              </p:ext>
            </p:extLst>
          </p:nvPr>
        </p:nvGraphicFramePr>
        <p:xfrm>
          <a:off x="654659" y="4233374"/>
          <a:ext cx="7112000" cy="1952625"/>
        </p:xfrm>
        <a:graphic>
          <a:graphicData uri="http://schemas.openxmlformats.org/drawingml/2006/table">
            <a:tbl>
              <a:tblPr/>
              <a:tblGrid>
                <a:gridCol w="812800">
                  <a:extLst>
                    <a:ext uri="{9D8B030D-6E8A-4147-A177-3AD203B41FA5}">
                      <a16:colId xmlns:a16="http://schemas.microsoft.com/office/drawing/2014/main" val="1694434541"/>
                    </a:ext>
                  </a:extLst>
                </a:gridCol>
                <a:gridCol w="1231900">
                  <a:extLst>
                    <a:ext uri="{9D8B030D-6E8A-4147-A177-3AD203B41FA5}">
                      <a16:colId xmlns:a16="http://schemas.microsoft.com/office/drawing/2014/main" val="4080533861"/>
                    </a:ext>
                  </a:extLst>
                </a:gridCol>
                <a:gridCol w="901700">
                  <a:extLst>
                    <a:ext uri="{9D8B030D-6E8A-4147-A177-3AD203B41FA5}">
                      <a16:colId xmlns:a16="http://schemas.microsoft.com/office/drawing/2014/main" val="445698932"/>
                    </a:ext>
                  </a:extLst>
                </a:gridCol>
                <a:gridCol w="850900">
                  <a:extLst>
                    <a:ext uri="{9D8B030D-6E8A-4147-A177-3AD203B41FA5}">
                      <a16:colId xmlns:a16="http://schemas.microsoft.com/office/drawing/2014/main" val="61092811"/>
                    </a:ext>
                  </a:extLst>
                </a:gridCol>
                <a:gridCol w="749300">
                  <a:extLst>
                    <a:ext uri="{9D8B030D-6E8A-4147-A177-3AD203B41FA5}">
                      <a16:colId xmlns:a16="http://schemas.microsoft.com/office/drawing/2014/main" val="2476695632"/>
                    </a:ext>
                  </a:extLst>
                </a:gridCol>
                <a:gridCol w="609600">
                  <a:extLst>
                    <a:ext uri="{9D8B030D-6E8A-4147-A177-3AD203B41FA5}">
                      <a16:colId xmlns:a16="http://schemas.microsoft.com/office/drawing/2014/main" val="660857128"/>
                    </a:ext>
                  </a:extLst>
                </a:gridCol>
                <a:gridCol w="609600">
                  <a:extLst>
                    <a:ext uri="{9D8B030D-6E8A-4147-A177-3AD203B41FA5}">
                      <a16:colId xmlns:a16="http://schemas.microsoft.com/office/drawing/2014/main" val="2758794593"/>
                    </a:ext>
                  </a:extLst>
                </a:gridCol>
                <a:gridCol w="609600">
                  <a:extLst>
                    <a:ext uri="{9D8B030D-6E8A-4147-A177-3AD203B41FA5}">
                      <a16:colId xmlns:a16="http://schemas.microsoft.com/office/drawing/2014/main" val="3486731934"/>
                    </a:ext>
                  </a:extLst>
                </a:gridCol>
                <a:gridCol w="736600">
                  <a:extLst>
                    <a:ext uri="{9D8B030D-6E8A-4147-A177-3AD203B41FA5}">
                      <a16:colId xmlns:a16="http://schemas.microsoft.com/office/drawing/2014/main" val="1913993953"/>
                    </a:ext>
                  </a:extLst>
                </a:gridCol>
              </a:tblGrid>
              <a:tr h="190500">
                <a:tc rowSpan="2">
                  <a:txBody>
                    <a:bodyPr/>
                    <a:lstStyle/>
                    <a:p>
                      <a:pPr algn="ctr" fontAlgn="ctr"/>
                      <a:r>
                        <a:rPr lang="en-US" sz="1000" b="1" i="0" u="none" strike="noStrike">
                          <a:solidFill>
                            <a:srgbClr val="000000"/>
                          </a:solidFill>
                          <a:effectLst/>
                          <a:latin typeface="Arial" panose="020B0604020202020204" pitchFamily="34" charset="0"/>
                        </a:rPr>
                        <a:t>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rowSpan="2">
                  <a:txBody>
                    <a:bodyPr/>
                    <a:lstStyle/>
                    <a:p>
                      <a:pPr algn="ctr" fontAlgn="ctr"/>
                      <a:r>
                        <a:rPr lang="en-US" sz="1000" b="1" i="0" u="none" strike="noStrike">
                          <a:solidFill>
                            <a:srgbClr val="000000"/>
                          </a:solidFill>
                          <a:effectLst/>
                          <a:latin typeface="Arial" panose="020B0604020202020204" pitchFamily="34" charset="0"/>
                        </a:rPr>
                        <a:t>Load Case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rowSpan="2">
                  <a:txBody>
                    <a:bodyPr/>
                    <a:lstStyle/>
                    <a:p>
                      <a:pPr algn="ctr" fontAlgn="ctr"/>
                      <a:r>
                        <a:rPr lang="en-US" sz="1000" b="1" i="0" u="none" strike="noStrike">
                          <a:solidFill>
                            <a:srgbClr val="000000"/>
                          </a:solidFill>
                          <a:effectLst/>
                          <a:latin typeface="Arial" panose="020B0604020202020204" pitchFamily="34" charset="0"/>
                        </a:rPr>
                        <a:t>Vessel Offset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rowSpan="2">
                  <a:txBody>
                    <a:bodyPr/>
                    <a:lstStyle/>
                    <a:p>
                      <a:pPr algn="ctr" fontAlgn="ctr"/>
                      <a:r>
                        <a:rPr lang="en-US" sz="1000" b="1" i="0" u="none" strike="noStrike">
                          <a:solidFill>
                            <a:srgbClr val="000000"/>
                          </a:solidFill>
                          <a:effectLst/>
                          <a:latin typeface="Arial" panose="020B0604020202020204" pitchFamily="34" charset="0"/>
                        </a:rPr>
                        <a:t>Mooring Condition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rowSpan="2">
                  <a:txBody>
                    <a:bodyPr/>
                    <a:lstStyle/>
                    <a:p>
                      <a:pPr algn="ctr" fontAlgn="ctr"/>
                      <a:r>
                        <a:rPr lang="en-US" sz="1000" b="1" i="0" u="none" strike="noStrike">
                          <a:solidFill>
                            <a:srgbClr val="000000"/>
                          </a:solidFill>
                          <a:effectLst/>
                          <a:latin typeface="Arial" panose="020B0604020202020204" pitchFamily="34" charset="0"/>
                        </a:rPr>
                        <a:t>FPSO Hull Condition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3">
                  <a:txBody>
                    <a:bodyPr/>
                    <a:lstStyle/>
                    <a:p>
                      <a:pPr algn="ctr" fontAlgn="ctr"/>
                      <a:r>
                        <a:rPr lang="en-US" sz="1100" b="1" i="0" u="none" strike="noStrike">
                          <a:solidFill>
                            <a:srgbClr val="000000"/>
                          </a:solidFill>
                          <a:effectLst/>
                          <a:latin typeface="Calibri" panose="020F0502020204030204" pitchFamily="34" charset="0"/>
                        </a:rPr>
                        <a:t>Utilization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rowSpan="2">
                  <a:txBody>
                    <a:bodyPr/>
                    <a:lstStyle/>
                    <a:p>
                      <a:pPr algn="ctr" fontAlgn="ctr"/>
                      <a:r>
                        <a:rPr lang="en-US" sz="1100" b="1" i="0" u="none" strike="noStrike">
                          <a:solidFill>
                            <a:srgbClr val="000000"/>
                          </a:solidFill>
                          <a:effectLst/>
                          <a:latin typeface="Calibri" panose="020F0502020204030204" pitchFamily="34" charset="0"/>
                        </a:rPr>
                        <a:t>Allowable Utilization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334836187"/>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100" b="1" i="0" u="none" strike="noStrike">
                          <a:solidFill>
                            <a:srgbClr val="000000"/>
                          </a:solidFill>
                          <a:effectLst/>
                          <a:latin typeface="Calibri" panose="020F0502020204030204" pitchFamily="34" charset="0"/>
                        </a:rPr>
                        <a:t>Bend Stiffener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100" b="1" i="0" u="none" strike="noStrike">
                          <a:solidFill>
                            <a:srgbClr val="000000"/>
                          </a:solidFill>
                          <a:effectLst/>
                          <a:latin typeface="Calibri" panose="020F0502020204030204" pitchFamily="34" charset="0"/>
                        </a:rPr>
                        <a:t>Buoyancy Region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100" b="1" i="0" u="none" strike="noStrike">
                          <a:solidFill>
                            <a:srgbClr val="000000"/>
                          </a:solidFill>
                          <a:effectLst/>
                          <a:latin typeface="Calibri" panose="020F0502020204030204" pitchFamily="34" charset="0"/>
                        </a:rPr>
                        <a:t>TDP Region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vMerge="1">
                  <a:txBody>
                    <a:bodyPr/>
                    <a:lstStyle/>
                    <a:p>
                      <a:endParaRPr lang="en-US"/>
                    </a:p>
                  </a:txBody>
                  <a:tcPr/>
                </a:tc>
                <a:extLst>
                  <a:ext uri="{0D108BD9-81ED-4DB2-BD59-A6C34878D82A}">
                    <a16:rowId xmlns:a16="http://schemas.microsoft.com/office/drawing/2014/main" val="571701544"/>
                  </a:ext>
                </a:extLst>
              </a:tr>
              <a:tr h="190500">
                <a:tc>
                  <a:txBody>
                    <a:bodyPr/>
                    <a:lstStyle/>
                    <a:p>
                      <a:pPr algn="ctr" fontAlgn="ctr"/>
                      <a:r>
                        <a:rPr lang="en-US" sz="1100" b="0" i="0" u="none" strike="noStrike">
                          <a:solidFill>
                            <a:srgbClr val="000000"/>
                          </a:solidFill>
                          <a:effectLst/>
                          <a:latin typeface="Calibri" panose="020F0502020204030204" pitchFamily="34" charset="0"/>
                        </a:rPr>
                        <a:t>ID-01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Extreme-10 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 WD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5957486"/>
                  </a:ext>
                </a:extLst>
              </a:tr>
              <a:tr h="190500">
                <a:tc>
                  <a:txBody>
                    <a:bodyPr/>
                    <a:lstStyle/>
                    <a:p>
                      <a:pPr algn="ctr" fontAlgn="ctr"/>
                      <a:r>
                        <a:rPr lang="en-US" sz="1100" b="0" i="0" u="none" strike="noStrike">
                          <a:solidFill>
                            <a:srgbClr val="000000"/>
                          </a:solidFill>
                          <a:effectLst/>
                          <a:latin typeface="Calibri" panose="020F0502020204030204" pitchFamily="34" charset="0"/>
                        </a:rPr>
                        <a:t>ID-02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Extreme-100 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 WD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6432026"/>
                  </a:ext>
                </a:extLst>
              </a:tr>
              <a:tr h="219075">
                <a:tc>
                  <a:txBody>
                    <a:bodyPr/>
                    <a:lstStyle/>
                    <a:p>
                      <a:pPr algn="ctr" fontAlgn="ctr"/>
                      <a:r>
                        <a:rPr lang="en-US" sz="1100" b="0" i="0" u="none" strike="noStrike">
                          <a:solidFill>
                            <a:srgbClr val="000000"/>
                          </a:solidFill>
                          <a:effectLst/>
                          <a:latin typeface="Calibri" panose="020F0502020204030204" pitchFamily="34" charset="0"/>
                        </a:rPr>
                        <a:t>ID-03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Abnormal - 1Year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 WD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Heel +/- 10</a:t>
                      </a:r>
                      <a:r>
                        <a:rPr lang="en-US" sz="1100" b="0" i="0" u="none" strike="noStrike" baseline="30000">
                          <a:solidFill>
                            <a:srgbClr val="000000"/>
                          </a:solidFill>
                          <a:effectLst/>
                          <a:latin typeface="Calibri" panose="020F0502020204030204" pitchFamily="34" charset="0"/>
                        </a:rPr>
                        <a:t>o</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4544734"/>
                  </a:ext>
                </a:extLst>
              </a:tr>
              <a:tr h="219075">
                <a:tc>
                  <a:txBody>
                    <a:bodyPr/>
                    <a:lstStyle/>
                    <a:p>
                      <a:pPr algn="ctr" fontAlgn="ctr"/>
                      <a:r>
                        <a:rPr lang="en-US" sz="1100" b="0" i="0" u="none" strike="noStrike">
                          <a:solidFill>
                            <a:srgbClr val="000000"/>
                          </a:solidFill>
                          <a:effectLst/>
                          <a:latin typeface="Calibri" panose="020F0502020204030204" pitchFamily="34" charset="0"/>
                        </a:rPr>
                        <a:t>ID-04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Abnormal - 10 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 WD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Heel +/- 6</a:t>
                      </a:r>
                      <a:r>
                        <a:rPr lang="en-US" sz="1100" b="0" i="0" u="none" strike="noStrike" baseline="30000">
                          <a:solidFill>
                            <a:srgbClr val="000000"/>
                          </a:solidFill>
                          <a:effectLst/>
                          <a:latin typeface="Calibri" panose="020F0502020204030204" pitchFamily="34" charset="0"/>
                        </a:rPr>
                        <a:t>o</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9294493"/>
                  </a:ext>
                </a:extLst>
              </a:tr>
              <a:tr h="180975">
                <a:tc>
                  <a:txBody>
                    <a:bodyPr/>
                    <a:lstStyle/>
                    <a:p>
                      <a:pPr algn="ctr" fontAlgn="ctr"/>
                      <a:r>
                        <a:rPr lang="en-US" sz="1100" b="0" i="0" u="none" strike="noStrike">
                          <a:solidFill>
                            <a:srgbClr val="000000"/>
                          </a:solidFill>
                          <a:effectLst/>
                          <a:latin typeface="Calibri" panose="020F0502020204030204" pitchFamily="34" charset="0"/>
                        </a:rPr>
                        <a:t>ID-05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Abnormal - 100 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8% WD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 line fail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FF0000"/>
                          </a:solidFill>
                          <a:effectLst/>
                          <a:latin typeface="Calibri" panose="020F0502020204030204" pitchFamily="34" charset="0"/>
                        </a:rPr>
                        <a:t>0.9975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Calibri" panose="020F0502020204030204" pitchFamily="34" charset="0"/>
                        </a:rPr>
                        <a:t>0.06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925574"/>
                  </a:ext>
                </a:extLst>
              </a:tr>
              <a:tr h="190500">
                <a:tc>
                  <a:txBody>
                    <a:bodyPr/>
                    <a:lstStyle/>
                    <a:p>
                      <a:pPr algn="ctr" fontAlgn="ctr"/>
                      <a:r>
                        <a:rPr lang="en-US" sz="1100" b="0" i="0" u="none" strike="noStrike">
                          <a:solidFill>
                            <a:srgbClr val="000000"/>
                          </a:solidFill>
                          <a:effectLst/>
                          <a:latin typeface="Calibri" panose="020F0502020204030204" pitchFamily="34" charset="0"/>
                        </a:rPr>
                        <a:t>ID-06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Survival - 1000 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 WD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34319"/>
                  </a:ext>
                </a:extLst>
              </a:tr>
              <a:tr h="190500">
                <a:tc>
                  <a:txBody>
                    <a:bodyPr/>
                    <a:lstStyle/>
                    <a:p>
                      <a:pPr algn="ctr" fontAlgn="ctr"/>
                      <a:r>
                        <a:rPr lang="en-US" sz="1100" b="0" i="0" u="none" strike="noStrike">
                          <a:solidFill>
                            <a:srgbClr val="000000"/>
                          </a:solidFill>
                          <a:effectLst/>
                          <a:latin typeface="Calibri" panose="020F0502020204030204" pitchFamily="34" charset="0"/>
                        </a:rPr>
                        <a:t>ID-07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Hydrotest - 1 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 WD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864000"/>
                  </a:ext>
                </a:extLst>
              </a:tr>
            </a:tbl>
          </a:graphicData>
        </a:graphic>
      </p:graphicFrame>
      <p:pic>
        <p:nvPicPr>
          <p:cNvPr id="5" name="Picture 4">
            <a:extLst>
              <a:ext uri="{FF2B5EF4-FFF2-40B4-BE49-F238E27FC236}">
                <a16:creationId xmlns:a16="http://schemas.microsoft.com/office/drawing/2014/main" id="{72CEA52B-D864-47A9-AC34-29FFF38E9E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09164" y="1107645"/>
            <a:ext cx="4355215" cy="2960783"/>
          </a:xfrm>
          <a:prstGeom prst="rect">
            <a:avLst/>
          </a:prstGeom>
        </p:spPr>
      </p:pic>
      <p:pic>
        <p:nvPicPr>
          <p:cNvPr id="12" name="Picture 11">
            <a:extLst>
              <a:ext uri="{FF2B5EF4-FFF2-40B4-BE49-F238E27FC236}">
                <a16:creationId xmlns:a16="http://schemas.microsoft.com/office/drawing/2014/main" id="{991BD28C-D49E-465D-9577-C9C4D068B250}"/>
              </a:ext>
            </a:extLst>
          </p:cNvPr>
          <p:cNvPicPr>
            <a:picLocks noChangeAspect="1"/>
          </p:cNvPicPr>
          <p:nvPr/>
        </p:nvPicPr>
        <p:blipFill>
          <a:blip r:embed="rId4"/>
          <a:stretch>
            <a:fillRect/>
          </a:stretch>
        </p:blipFill>
        <p:spPr>
          <a:xfrm>
            <a:off x="8762489" y="4211141"/>
            <a:ext cx="2044057" cy="1974858"/>
          </a:xfrm>
          <a:prstGeom prst="rect">
            <a:avLst/>
          </a:prstGeom>
        </p:spPr>
      </p:pic>
    </p:spTree>
    <p:extLst>
      <p:ext uri="{BB962C8B-B14F-4D97-AF65-F5344CB8AC3E}">
        <p14:creationId xmlns:p14="http://schemas.microsoft.com/office/powerpoint/2010/main" val="2356598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Strength / Extreme Results</a:t>
            </a:r>
            <a:endParaRPr lang="en-GB" dirty="0">
              <a:highlight>
                <a:srgbClr val="FFFF00"/>
              </a:highlight>
            </a:endParaRPr>
          </a:p>
        </p:txBody>
      </p:sp>
      <p:sp>
        <p:nvSpPr>
          <p:cNvPr id="2" name="Text Placeholder 1"/>
          <p:cNvSpPr>
            <a:spLocks noGrp="1"/>
          </p:cNvSpPr>
          <p:nvPr>
            <p:ph type="body" sz="quarter" idx="16"/>
          </p:nvPr>
        </p:nvSpPr>
        <p:spPr/>
        <p:txBody>
          <a:bodyPr/>
          <a:lstStyle/>
          <a:p>
            <a:r>
              <a:rPr lang="en-IN" dirty="0"/>
              <a:t>Results| Strength</a:t>
            </a:r>
          </a:p>
        </p:txBody>
      </p:sp>
      <p:sp>
        <p:nvSpPr>
          <p:cNvPr id="8" name="Content Placeholder 7"/>
          <p:cNvSpPr>
            <a:spLocks noGrp="1"/>
          </p:cNvSpPr>
          <p:nvPr>
            <p:ph sz="half" idx="1"/>
          </p:nvPr>
        </p:nvSpPr>
        <p:spPr>
          <a:xfrm>
            <a:off x="601932" y="1648313"/>
            <a:ext cx="3692977" cy="3953025"/>
          </a:xfrm>
        </p:spPr>
        <p:txBody>
          <a:bodyPr/>
          <a:lstStyle/>
          <a:p>
            <a:pPr marL="198040" lvl="1" indent="-198040">
              <a:spcBef>
                <a:spcPts val="0"/>
              </a:spcBef>
              <a:spcAft>
                <a:spcPts val="400"/>
              </a:spcAft>
              <a:buSzPct val="80000"/>
              <a:buFont typeface="Wingdings" panose="05000000000000000000" pitchFamily="2" charset="2"/>
              <a:buChar char="§"/>
            </a:pPr>
            <a:r>
              <a:rPr lang="en-US" sz="1100" dirty="0"/>
              <a:t>NOMINAL POSITION VERSUS 6% OFFSET</a:t>
            </a:r>
          </a:p>
          <a:p>
            <a:pPr marL="198040" lvl="1" indent="-198040">
              <a:spcBef>
                <a:spcPts val="0"/>
              </a:spcBef>
              <a:spcAft>
                <a:spcPts val="400"/>
              </a:spcAft>
              <a:buSzPct val="80000"/>
              <a:buFont typeface="Wingdings" panose="05000000000000000000" pitchFamily="2" charset="2"/>
              <a:buChar char="§"/>
            </a:pPr>
            <a:r>
              <a:rPr lang="en-US" sz="1100" i="1" dirty="0">
                <a:solidFill>
                  <a:schemeClr val="tx1"/>
                </a:solidFill>
              </a:rPr>
              <a:t>LOW MBR IN HOG SECTION</a:t>
            </a:r>
          </a:p>
          <a:p>
            <a:pPr marL="396792" lvl="2">
              <a:spcBef>
                <a:spcPts val="0"/>
              </a:spcBef>
              <a:spcAft>
                <a:spcPts val="400"/>
              </a:spcAft>
              <a:buSzPct val="80000"/>
              <a:buFont typeface="Wingdings" panose="05000000000000000000" pitchFamily="2" charset="2"/>
              <a:buChar char="§"/>
            </a:pPr>
            <a:endParaRPr lang="en-US" sz="1100" dirty="0">
              <a:solidFill>
                <a:srgbClr val="FF0000"/>
              </a:solidFill>
            </a:endParaRPr>
          </a:p>
          <a:p>
            <a:pPr marL="285750" lvl="1" indent="-285750">
              <a:spcBef>
                <a:spcPts val="0"/>
              </a:spcBef>
              <a:spcAft>
                <a:spcPts val="400"/>
              </a:spcAft>
              <a:buSzPct val="80000"/>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BD204CFD-A228-4D84-B39F-DE57F6498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137" y="1622557"/>
            <a:ext cx="7222836" cy="400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805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2D533D-E751-44F4-AFD8-9434BE2629AA}"/>
              </a:ext>
            </a:extLst>
          </p:cNvPr>
          <p:cNvSpPr>
            <a:spLocks noGrp="1"/>
          </p:cNvSpPr>
          <p:nvPr>
            <p:ph type="sldNum" sz="quarter" idx="18"/>
          </p:nvPr>
        </p:nvSpPr>
        <p:spPr>
          <a:xfrm>
            <a:off x="10840861" y="6288359"/>
            <a:ext cx="761921" cy="365125"/>
          </a:xfrm>
          <a:prstGeom prst="rect">
            <a:avLst/>
          </a:prstGeom>
        </p:spPr>
        <p:txBody>
          <a:bodyPr anchor="ctr">
            <a:normAutofit/>
          </a:bodyPr>
          <a:lstStyle/>
          <a:p>
            <a:pPr>
              <a:spcAft>
                <a:spcPts val="600"/>
              </a:spcAft>
            </a:pPr>
            <a:fld id="{7A3F00B2-786C-401B-9EB3-42A9D0DD4A9F}" type="slidenum">
              <a:rPr lang="nb-NO" smtClean="0"/>
              <a:pPr>
                <a:spcAft>
                  <a:spcPts val="600"/>
                </a:spcAft>
              </a:pPr>
              <a:t>24</a:t>
            </a:fld>
            <a:endParaRPr lang="nb-NO"/>
          </a:p>
        </p:txBody>
      </p:sp>
      <p:sp>
        <p:nvSpPr>
          <p:cNvPr id="2" name="Title 1">
            <a:extLst>
              <a:ext uri="{FF2B5EF4-FFF2-40B4-BE49-F238E27FC236}">
                <a16:creationId xmlns:a16="http://schemas.microsoft.com/office/drawing/2014/main" id="{49FAF2AE-A002-4F77-A3DE-9E37D5FC17E2}"/>
              </a:ext>
            </a:extLst>
          </p:cNvPr>
          <p:cNvSpPr>
            <a:spLocks noGrp="1"/>
          </p:cNvSpPr>
          <p:nvPr>
            <p:ph type="title"/>
          </p:nvPr>
        </p:nvSpPr>
        <p:spPr>
          <a:xfrm>
            <a:off x="2034805" y="691698"/>
            <a:ext cx="8106895" cy="507960"/>
          </a:xfrm>
          <a:prstGeom prst="rect">
            <a:avLst/>
          </a:prstGeom>
        </p:spPr>
        <p:txBody>
          <a:bodyPr wrap="square" anchor="t">
            <a:normAutofit/>
          </a:bodyPr>
          <a:lstStyle/>
          <a:p>
            <a:r>
              <a:rPr lang="en-US" dirty="0"/>
              <a:t>Strength / Extreme Results</a:t>
            </a:r>
          </a:p>
        </p:txBody>
      </p:sp>
      <p:sp>
        <p:nvSpPr>
          <p:cNvPr id="28" name="Text Placeholder 15">
            <a:extLst>
              <a:ext uri="{FF2B5EF4-FFF2-40B4-BE49-F238E27FC236}">
                <a16:creationId xmlns:a16="http://schemas.microsoft.com/office/drawing/2014/main" id="{E0E481B9-88AC-48D9-8ACA-E05066F49115}"/>
              </a:ext>
            </a:extLst>
          </p:cNvPr>
          <p:cNvSpPr>
            <a:spLocks noGrp="1"/>
          </p:cNvSpPr>
          <p:nvPr>
            <p:ph type="body" sz="quarter" idx="16"/>
          </p:nvPr>
        </p:nvSpPr>
        <p:spPr>
          <a:xfrm>
            <a:off x="2034805" y="1140353"/>
            <a:ext cx="8106895" cy="319919"/>
          </a:xfrm>
        </p:spPr>
        <p:txBody>
          <a:bodyPr/>
          <a:lstStyle/>
          <a:p>
            <a:r>
              <a:rPr lang="en-US" dirty="0"/>
              <a:t>Directional offset and current</a:t>
            </a:r>
          </a:p>
          <a:p>
            <a:endParaRPr lang="en-US" dirty="0"/>
          </a:p>
        </p:txBody>
      </p:sp>
      <p:pic>
        <p:nvPicPr>
          <p:cNvPr id="6" name="Picture 5">
            <a:extLst>
              <a:ext uri="{FF2B5EF4-FFF2-40B4-BE49-F238E27FC236}">
                <a16:creationId xmlns:a16="http://schemas.microsoft.com/office/drawing/2014/main" id="{6F108573-28EE-41C8-AAF5-8D178A256B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02874" y="1489476"/>
            <a:ext cx="4116948" cy="3118766"/>
          </a:xfrm>
          <a:prstGeom prst="rect">
            <a:avLst/>
          </a:prstGeom>
        </p:spPr>
      </p:pic>
      <p:pic>
        <p:nvPicPr>
          <p:cNvPr id="8" name="Picture 7">
            <a:extLst>
              <a:ext uri="{FF2B5EF4-FFF2-40B4-BE49-F238E27FC236}">
                <a16:creationId xmlns:a16="http://schemas.microsoft.com/office/drawing/2014/main" id="{05C209B9-9904-441B-8550-8262B0FA1275}"/>
              </a:ext>
            </a:extLst>
          </p:cNvPr>
          <p:cNvPicPr>
            <a:picLocks noChangeAspect="1"/>
          </p:cNvPicPr>
          <p:nvPr/>
        </p:nvPicPr>
        <p:blipFill>
          <a:blip r:embed="rId4"/>
          <a:stretch>
            <a:fillRect/>
          </a:stretch>
        </p:blipFill>
        <p:spPr>
          <a:xfrm>
            <a:off x="8953121" y="4868856"/>
            <a:ext cx="3226486" cy="1989144"/>
          </a:xfrm>
          <a:prstGeom prst="rect">
            <a:avLst/>
          </a:prstGeom>
        </p:spPr>
      </p:pic>
      <p:pic>
        <p:nvPicPr>
          <p:cNvPr id="7" name="Picture 6">
            <a:extLst>
              <a:ext uri="{FF2B5EF4-FFF2-40B4-BE49-F238E27FC236}">
                <a16:creationId xmlns:a16="http://schemas.microsoft.com/office/drawing/2014/main" id="{57F85429-5BEB-4BAE-B6D0-525531235F14}"/>
              </a:ext>
            </a:extLst>
          </p:cNvPr>
          <p:cNvPicPr>
            <a:picLocks noChangeAspect="1"/>
          </p:cNvPicPr>
          <p:nvPr/>
        </p:nvPicPr>
        <p:blipFill>
          <a:blip r:embed="rId5"/>
          <a:stretch>
            <a:fillRect/>
          </a:stretch>
        </p:blipFill>
        <p:spPr>
          <a:xfrm>
            <a:off x="3250487" y="2950151"/>
            <a:ext cx="3971874" cy="3837410"/>
          </a:xfrm>
          <a:prstGeom prst="rect">
            <a:avLst/>
          </a:prstGeom>
        </p:spPr>
      </p:pic>
      <p:sp>
        <p:nvSpPr>
          <p:cNvPr id="20" name="Content Placeholder 6">
            <a:extLst>
              <a:ext uri="{FF2B5EF4-FFF2-40B4-BE49-F238E27FC236}">
                <a16:creationId xmlns:a16="http://schemas.microsoft.com/office/drawing/2014/main" id="{1009050A-6242-4C18-B12D-B723424BAD9F}"/>
              </a:ext>
            </a:extLst>
          </p:cNvPr>
          <p:cNvSpPr>
            <a:spLocks noGrp="1"/>
          </p:cNvSpPr>
          <p:nvPr>
            <p:ph sz="half" idx="1"/>
          </p:nvPr>
        </p:nvSpPr>
        <p:spPr>
          <a:xfrm>
            <a:off x="143416" y="1662329"/>
            <a:ext cx="3770048" cy="4503973"/>
          </a:xfrm>
        </p:spPr>
        <p:txBody>
          <a:bodyPr/>
          <a:lstStyle/>
          <a:p>
            <a:pPr algn="l"/>
            <a:r>
              <a:rPr lang="en-US" sz="1400" dirty="0"/>
              <a:t>Omni directional offset 107m </a:t>
            </a:r>
            <a:r>
              <a:rPr lang="nb-NO" sz="1400" dirty="0"/>
              <a:t>(6%) or 143m (8%)</a:t>
            </a:r>
          </a:p>
          <a:p>
            <a:pPr algn="l"/>
            <a:r>
              <a:rPr lang="en-US" sz="1400" dirty="0"/>
              <a:t>Note using directional offsets:</a:t>
            </a:r>
          </a:p>
          <a:p>
            <a:pPr lvl="2"/>
            <a:r>
              <a:rPr lang="en-US" sz="1200" b="1" dirty="0"/>
              <a:t>Intact NEAR offset: 60m (10yr) and 70m (100yr)</a:t>
            </a:r>
          </a:p>
          <a:p>
            <a:pPr lvl="2"/>
            <a:r>
              <a:rPr lang="en-US" sz="1200" b="1" dirty="0"/>
              <a:t>Damage NEAR offset: 70m (10yr) and 100m (100yr)</a:t>
            </a:r>
          </a:p>
          <a:p>
            <a:pPr algn="l"/>
            <a:r>
              <a:rPr lang="en-US" sz="1400" dirty="0"/>
              <a:t>70m versus 107m gives around 0.1 improvement in utilization (ref. previous slide) </a:t>
            </a:r>
          </a:p>
          <a:p>
            <a:pPr algn="l"/>
            <a:r>
              <a:rPr lang="en-US" sz="1400" dirty="0"/>
              <a:t>Directional current</a:t>
            </a:r>
          </a:p>
          <a:p>
            <a:pPr lvl="1"/>
            <a:r>
              <a:rPr lang="en-US" sz="1300" dirty="0"/>
              <a:t>Worst Current in FAR direction</a:t>
            </a:r>
          </a:p>
          <a:p>
            <a:pPr lvl="1"/>
            <a:r>
              <a:rPr lang="en-US" sz="1300" dirty="0"/>
              <a:t>10% added to current (+200m)</a:t>
            </a:r>
            <a:endParaRPr lang="en-US" sz="1200" dirty="0"/>
          </a:p>
          <a:p>
            <a:pPr lvl="1">
              <a:lnSpc>
                <a:spcPct val="150000"/>
              </a:lnSpc>
            </a:pPr>
            <a:endParaRPr lang="en-US" sz="1400" dirty="0"/>
          </a:p>
        </p:txBody>
      </p:sp>
      <p:graphicFrame>
        <p:nvGraphicFramePr>
          <p:cNvPr id="3" name="Table 2">
            <a:extLst>
              <a:ext uri="{FF2B5EF4-FFF2-40B4-BE49-F238E27FC236}">
                <a16:creationId xmlns:a16="http://schemas.microsoft.com/office/drawing/2014/main" id="{B5DD625E-E277-40FE-A12B-9500EDA1F5AD}"/>
              </a:ext>
            </a:extLst>
          </p:cNvPr>
          <p:cNvGraphicFramePr>
            <a:graphicFrameLocks noGrp="1"/>
          </p:cNvGraphicFramePr>
          <p:nvPr>
            <p:extLst>
              <p:ext uri="{D42A27DB-BD31-4B8C-83A1-F6EECF244321}">
                <p14:modId xmlns:p14="http://schemas.microsoft.com/office/powerpoint/2010/main" val="3105494986"/>
              </p:ext>
            </p:extLst>
          </p:nvPr>
        </p:nvGraphicFramePr>
        <p:xfrm>
          <a:off x="203713" y="4084271"/>
          <a:ext cx="2747816" cy="2138576"/>
        </p:xfrm>
        <a:graphic>
          <a:graphicData uri="http://schemas.openxmlformats.org/drawingml/2006/table">
            <a:tbl>
              <a:tblPr/>
              <a:tblGrid>
                <a:gridCol w="686954">
                  <a:extLst>
                    <a:ext uri="{9D8B030D-6E8A-4147-A177-3AD203B41FA5}">
                      <a16:colId xmlns:a16="http://schemas.microsoft.com/office/drawing/2014/main" val="4293958403"/>
                    </a:ext>
                  </a:extLst>
                </a:gridCol>
                <a:gridCol w="686954">
                  <a:extLst>
                    <a:ext uri="{9D8B030D-6E8A-4147-A177-3AD203B41FA5}">
                      <a16:colId xmlns:a16="http://schemas.microsoft.com/office/drawing/2014/main" val="640893882"/>
                    </a:ext>
                  </a:extLst>
                </a:gridCol>
                <a:gridCol w="686954">
                  <a:extLst>
                    <a:ext uri="{9D8B030D-6E8A-4147-A177-3AD203B41FA5}">
                      <a16:colId xmlns:a16="http://schemas.microsoft.com/office/drawing/2014/main" val="2046985987"/>
                    </a:ext>
                  </a:extLst>
                </a:gridCol>
                <a:gridCol w="686954">
                  <a:extLst>
                    <a:ext uri="{9D8B030D-6E8A-4147-A177-3AD203B41FA5}">
                      <a16:colId xmlns:a16="http://schemas.microsoft.com/office/drawing/2014/main" val="2265615240"/>
                    </a:ext>
                  </a:extLst>
                </a:gridCol>
              </a:tblGrid>
              <a:tr h="392917">
                <a:tc>
                  <a:txBody>
                    <a:bodyPr/>
                    <a:lstStyle/>
                    <a:p>
                      <a:pPr latinLnBrk="0"/>
                      <a:r>
                        <a:rPr lang="es-CR" sz="1000" b="1" dirty="0" err="1">
                          <a:effectLst/>
                        </a:rPr>
                        <a:t>Dir</a:t>
                      </a:r>
                      <a:endParaRPr lang="es-CR" sz="1000" b="1" dirty="0">
                        <a:effectLst/>
                      </a:endParaRP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b="1" dirty="0" err="1">
                          <a:effectLst/>
                        </a:rPr>
                        <a:t>Profile</a:t>
                      </a:r>
                      <a:endParaRPr lang="es-CR" sz="1000" b="1" dirty="0">
                        <a:effectLst/>
                      </a:endParaRP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b="1" dirty="0" err="1">
                          <a:effectLst/>
                        </a:rPr>
                        <a:t>Met</a:t>
                      </a:r>
                      <a:r>
                        <a:rPr lang="es-CR" sz="1000" b="1" dirty="0">
                          <a:effectLst/>
                        </a:rPr>
                        <a:t> </a:t>
                      </a:r>
                      <a:r>
                        <a:rPr lang="es-CR" sz="1000" b="1" dirty="0" err="1">
                          <a:effectLst/>
                        </a:rPr>
                        <a:t>Ocean</a:t>
                      </a:r>
                      <a:endParaRPr lang="es-CR" sz="1000" b="1" dirty="0">
                        <a:effectLst/>
                      </a:endParaRP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b="1" dirty="0" err="1">
                          <a:effectLst/>
                        </a:rPr>
                        <a:t>Bin</a:t>
                      </a:r>
                      <a:r>
                        <a:rPr lang="es-CR" sz="1000" b="1" dirty="0">
                          <a:effectLst/>
                        </a:rPr>
                        <a:t> #</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86677330"/>
                  </a:ext>
                </a:extLst>
              </a:tr>
              <a:tr h="245573">
                <a:tc>
                  <a:txBody>
                    <a:bodyPr/>
                    <a:lstStyle/>
                    <a:p>
                      <a:pPr algn="r" latinLnBrk="0"/>
                      <a:r>
                        <a:rPr lang="es-CR" sz="1000">
                          <a:effectLst/>
                        </a:rPr>
                        <a:t>16</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NE100</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74</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Bin1</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098277924"/>
                  </a:ext>
                </a:extLst>
              </a:tr>
              <a:tr h="245573">
                <a:tc>
                  <a:txBody>
                    <a:bodyPr/>
                    <a:lstStyle/>
                    <a:p>
                      <a:pPr algn="r" latinLnBrk="0"/>
                      <a:r>
                        <a:rPr lang="es-CR" sz="1000">
                          <a:effectLst/>
                        </a:rPr>
                        <a:t>196</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SW100</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254</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Bin1</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883782180"/>
                  </a:ext>
                </a:extLst>
              </a:tr>
              <a:tr h="171901">
                <a:tc>
                  <a:txBody>
                    <a:bodyPr/>
                    <a:lstStyle/>
                    <a:p>
                      <a:pPr algn="r" latinLnBrk="0"/>
                      <a:r>
                        <a:rPr lang="es-CR" sz="1000">
                          <a:effectLst/>
                        </a:rPr>
                        <a:t>61</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N100</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29</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Bin1</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900213933"/>
                  </a:ext>
                </a:extLst>
              </a:tr>
              <a:tr h="171901">
                <a:tc>
                  <a:txBody>
                    <a:bodyPr/>
                    <a:lstStyle/>
                    <a:p>
                      <a:pPr algn="r" latinLnBrk="0"/>
                      <a:r>
                        <a:rPr lang="es-CR" sz="1000">
                          <a:effectLst/>
                        </a:rPr>
                        <a:t>331</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W100</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119</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Bin1</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122511663"/>
                  </a:ext>
                </a:extLst>
              </a:tr>
              <a:tr h="171901">
                <a:tc>
                  <a:txBody>
                    <a:bodyPr/>
                    <a:lstStyle/>
                    <a:p>
                      <a:pPr algn="r" latinLnBrk="0"/>
                      <a:r>
                        <a:rPr lang="es-CR" sz="1000">
                          <a:effectLst/>
                        </a:rPr>
                        <a:t>241</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S100</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209</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Bin1</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24510788"/>
                  </a:ext>
                </a:extLst>
              </a:tr>
              <a:tr h="171901">
                <a:tc>
                  <a:txBody>
                    <a:bodyPr/>
                    <a:lstStyle/>
                    <a:p>
                      <a:pPr algn="r" latinLnBrk="0"/>
                      <a:r>
                        <a:rPr lang="es-CR" sz="1000">
                          <a:effectLst/>
                          <a:highlight>
                            <a:srgbClr val="FFFF00"/>
                          </a:highlight>
                        </a:rPr>
                        <a:t>151</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highlight>
                            <a:srgbClr val="FFFF00"/>
                          </a:highlight>
                        </a:rPr>
                        <a:t>E100</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highlight>
                            <a:srgbClr val="FFFF00"/>
                          </a:highlight>
                        </a:rPr>
                        <a:t>299</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dirty="0">
                          <a:effectLst/>
                          <a:highlight>
                            <a:srgbClr val="FFFF00"/>
                          </a:highlight>
                        </a:rPr>
                        <a:t>Bin2</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892185832"/>
                  </a:ext>
                </a:extLst>
              </a:tr>
              <a:tr h="245573">
                <a:tc>
                  <a:txBody>
                    <a:bodyPr/>
                    <a:lstStyle/>
                    <a:p>
                      <a:pPr algn="r" latinLnBrk="0"/>
                      <a:r>
                        <a:rPr lang="es-CR" sz="1000">
                          <a:effectLst/>
                        </a:rPr>
                        <a:t>106</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NW100</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344</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Bin3</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836187164"/>
                  </a:ext>
                </a:extLst>
              </a:tr>
              <a:tr h="171901">
                <a:tc>
                  <a:txBody>
                    <a:bodyPr/>
                    <a:lstStyle/>
                    <a:p>
                      <a:pPr algn="r" latinLnBrk="0"/>
                      <a:r>
                        <a:rPr lang="es-CR" sz="1000">
                          <a:effectLst/>
                        </a:rPr>
                        <a:t>286</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SE100</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a:effectLst/>
                        </a:rPr>
                        <a:t>164</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tc>
                  <a:txBody>
                    <a:bodyPr/>
                    <a:lstStyle/>
                    <a:p>
                      <a:pPr latinLnBrk="0"/>
                      <a:r>
                        <a:rPr lang="es-CR" sz="1000" dirty="0">
                          <a:effectLst/>
                        </a:rPr>
                        <a:t>Bin1</a:t>
                      </a:r>
                    </a:p>
                  </a:txBody>
                  <a:tcPr marL="49389" marR="49389" marT="24694" marB="24694"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963928549"/>
                  </a:ext>
                </a:extLst>
              </a:tr>
            </a:tbl>
          </a:graphicData>
        </a:graphic>
      </p:graphicFrame>
    </p:spTree>
    <p:extLst>
      <p:ext uri="{BB962C8B-B14F-4D97-AF65-F5344CB8AC3E}">
        <p14:creationId xmlns:p14="http://schemas.microsoft.com/office/powerpoint/2010/main" val="1215670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VIV Methodology</a:t>
            </a:r>
            <a:endParaRPr lang="en-GB" dirty="0"/>
          </a:p>
        </p:txBody>
      </p:sp>
      <p:sp>
        <p:nvSpPr>
          <p:cNvPr id="9" name="Content Placeholder 7">
            <a:extLst>
              <a:ext uri="{FF2B5EF4-FFF2-40B4-BE49-F238E27FC236}">
                <a16:creationId xmlns:a16="http://schemas.microsoft.com/office/drawing/2014/main" id="{E6D3F922-A379-4C96-BD70-68532B4F9671}"/>
              </a:ext>
            </a:extLst>
          </p:cNvPr>
          <p:cNvSpPr txBox="1">
            <a:spLocks/>
          </p:cNvSpPr>
          <p:nvPr/>
        </p:nvSpPr>
        <p:spPr>
          <a:xfrm>
            <a:off x="555059" y="1540398"/>
            <a:ext cx="8106895" cy="3953025"/>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0"/>
              </a:spcBef>
              <a:spcAft>
                <a:spcPts val="400"/>
              </a:spcAft>
              <a:buSzPct val="80000"/>
              <a:buFont typeface="Wingdings" panose="05000000000000000000" pitchFamily="2" charset="2"/>
              <a:buChar char="§"/>
            </a:pPr>
            <a:endParaRPr lang="en-US" sz="1500" dirty="0"/>
          </a:p>
        </p:txBody>
      </p:sp>
      <p:sp>
        <p:nvSpPr>
          <p:cNvPr id="11" name="TextBox 10">
            <a:extLst>
              <a:ext uri="{FF2B5EF4-FFF2-40B4-BE49-F238E27FC236}">
                <a16:creationId xmlns:a16="http://schemas.microsoft.com/office/drawing/2014/main" id="{ADCA0C4A-48D9-4F3D-B256-D103835342D0}"/>
              </a:ext>
            </a:extLst>
          </p:cNvPr>
          <p:cNvSpPr txBox="1"/>
          <p:nvPr/>
        </p:nvSpPr>
        <p:spPr>
          <a:xfrm>
            <a:off x="10301439" y="2189546"/>
            <a:ext cx="1620200" cy="5087553"/>
          </a:xfrm>
          <a:prstGeom prst="rect">
            <a:avLst/>
          </a:prstGeom>
          <a:solidFill>
            <a:schemeClr val="bg1"/>
          </a:solidFill>
        </p:spPr>
        <p:txBody>
          <a:bodyPr wrap="square" rtlCol="0">
            <a:spAutoFit/>
          </a:bodyPr>
          <a:lstStyle/>
          <a:p>
            <a:endParaRPr lang="es-CR" dirty="0"/>
          </a:p>
        </p:txBody>
      </p:sp>
      <p:sp>
        <p:nvSpPr>
          <p:cNvPr id="16" name="TextBox 15">
            <a:extLst>
              <a:ext uri="{FF2B5EF4-FFF2-40B4-BE49-F238E27FC236}">
                <a16:creationId xmlns:a16="http://schemas.microsoft.com/office/drawing/2014/main" id="{9B0AC0AF-19F6-4B5D-8891-0C02C0CD5E00}"/>
              </a:ext>
            </a:extLst>
          </p:cNvPr>
          <p:cNvSpPr txBox="1"/>
          <p:nvPr/>
        </p:nvSpPr>
        <p:spPr>
          <a:xfrm>
            <a:off x="2768411" y="3019769"/>
            <a:ext cx="451579" cy="3503304"/>
          </a:xfrm>
          <a:prstGeom prst="rect">
            <a:avLst/>
          </a:prstGeom>
          <a:solidFill>
            <a:schemeClr val="bg1"/>
          </a:solidFill>
        </p:spPr>
        <p:txBody>
          <a:bodyPr wrap="square" rtlCol="0">
            <a:spAutoFit/>
          </a:bodyPr>
          <a:lstStyle/>
          <a:p>
            <a:endParaRPr lang="es-CR" dirty="0"/>
          </a:p>
        </p:txBody>
      </p:sp>
      <p:sp>
        <p:nvSpPr>
          <p:cNvPr id="17" name="TextBox 16">
            <a:extLst>
              <a:ext uri="{FF2B5EF4-FFF2-40B4-BE49-F238E27FC236}">
                <a16:creationId xmlns:a16="http://schemas.microsoft.com/office/drawing/2014/main" id="{4636D773-C9AE-4250-B323-3777C31D92D0}"/>
              </a:ext>
            </a:extLst>
          </p:cNvPr>
          <p:cNvSpPr txBox="1"/>
          <p:nvPr/>
        </p:nvSpPr>
        <p:spPr>
          <a:xfrm>
            <a:off x="4975326" y="3237446"/>
            <a:ext cx="451579" cy="3503304"/>
          </a:xfrm>
          <a:prstGeom prst="rect">
            <a:avLst/>
          </a:prstGeom>
          <a:solidFill>
            <a:schemeClr val="bg1"/>
          </a:solidFill>
        </p:spPr>
        <p:txBody>
          <a:bodyPr wrap="square" rtlCol="0">
            <a:spAutoFit/>
          </a:bodyPr>
          <a:lstStyle/>
          <a:p>
            <a:endParaRPr lang="es-CR" dirty="0"/>
          </a:p>
        </p:txBody>
      </p:sp>
      <p:sp>
        <p:nvSpPr>
          <p:cNvPr id="18" name="TextBox 17">
            <a:extLst>
              <a:ext uri="{FF2B5EF4-FFF2-40B4-BE49-F238E27FC236}">
                <a16:creationId xmlns:a16="http://schemas.microsoft.com/office/drawing/2014/main" id="{41F5B57A-7FF1-44F2-9F29-A5B56C709D5D}"/>
              </a:ext>
            </a:extLst>
          </p:cNvPr>
          <p:cNvSpPr txBox="1"/>
          <p:nvPr/>
        </p:nvSpPr>
        <p:spPr>
          <a:xfrm>
            <a:off x="5605433" y="3220450"/>
            <a:ext cx="451579" cy="3503304"/>
          </a:xfrm>
          <a:prstGeom prst="rect">
            <a:avLst/>
          </a:prstGeom>
          <a:solidFill>
            <a:schemeClr val="bg1"/>
          </a:solidFill>
        </p:spPr>
        <p:txBody>
          <a:bodyPr wrap="square" rtlCol="0">
            <a:spAutoFit/>
          </a:bodyPr>
          <a:lstStyle/>
          <a:p>
            <a:endParaRPr lang="es-CR" dirty="0"/>
          </a:p>
        </p:txBody>
      </p:sp>
      <p:sp>
        <p:nvSpPr>
          <p:cNvPr id="19" name="TextBox 18">
            <a:extLst>
              <a:ext uri="{FF2B5EF4-FFF2-40B4-BE49-F238E27FC236}">
                <a16:creationId xmlns:a16="http://schemas.microsoft.com/office/drawing/2014/main" id="{B0B2470F-2EA1-4DB6-BAB5-4D344455248A}"/>
              </a:ext>
            </a:extLst>
          </p:cNvPr>
          <p:cNvSpPr txBox="1"/>
          <p:nvPr/>
        </p:nvSpPr>
        <p:spPr>
          <a:xfrm>
            <a:off x="3650829" y="3019769"/>
            <a:ext cx="451579" cy="3503304"/>
          </a:xfrm>
          <a:prstGeom prst="rect">
            <a:avLst/>
          </a:prstGeom>
          <a:solidFill>
            <a:schemeClr val="bg1"/>
          </a:solidFill>
        </p:spPr>
        <p:txBody>
          <a:bodyPr wrap="square" rtlCol="0">
            <a:spAutoFit/>
          </a:bodyPr>
          <a:lstStyle/>
          <a:p>
            <a:endParaRPr lang="es-CR" dirty="0"/>
          </a:p>
        </p:txBody>
      </p:sp>
      <p:sp>
        <p:nvSpPr>
          <p:cNvPr id="6" name="Text Placeholder 5">
            <a:extLst>
              <a:ext uri="{FF2B5EF4-FFF2-40B4-BE49-F238E27FC236}">
                <a16:creationId xmlns:a16="http://schemas.microsoft.com/office/drawing/2014/main" id="{7BF5CD47-E15B-4EEC-8F09-7A6D69B6436F}"/>
              </a:ext>
            </a:extLst>
          </p:cNvPr>
          <p:cNvSpPr>
            <a:spLocks noGrp="1"/>
          </p:cNvSpPr>
          <p:nvPr>
            <p:ph type="body" sz="quarter" idx="16"/>
          </p:nvPr>
        </p:nvSpPr>
        <p:spPr/>
        <p:txBody>
          <a:bodyPr/>
          <a:lstStyle/>
          <a:p>
            <a:endParaRPr lang="es-CR"/>
          </a:p>
        </p:txBody>
      </p:sp>
      <p:sp>
        <p:nvSpPr>
          <p:cNvPr id="23" name="Content Placeholder 2">
            <a:extLst>
              <a:ext uri="{FF2B5EF4-FFF2-40B4-BE49-F238E27FC236}">
                <a16:creationId xmlns:a16="http://schemas.microsoft.com/office/drawing/2014/main" id="{269C897F-0EC6-4074-A577-927E16A3C53C}"/>
              </a:ext>
            </a:extLst>
          </p:cNvPr>
          <p:cNvSpPr txBox="1">
            <a:spLocks/>
          </p:cNvSpPr>
          <p:nvPr/>
        </p:nvSpPr>
        <p:spPr>
          <a:xfrm>
            <a:off x="1035372" y="1909176"/>
            <a:ext cx="3917108" cy="3953025"/>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Shear7 v4.9b</a:t>
            </a:r>
          </a:p>
          <a:p>
            <a:r>
              <a:rPr lang="en-US"/>
              <a:t>Combined with Uflex</a:t>
            </a:r>
          </a:p>
          <a:p>
            <a:r>
              <a:rPr lang="en-US"/>
              <a:t>Inline and transvers</a:t>
            </a:r>
            <a:endParaRPr lang="en-US" dirty="0"/>
          </a:p>
        </p:txBody>
      </p:sp>
      <p:pic>
        <p:nvPicPr>
          <p:cNvPr id="24" name="Picture 23">
            <a:extLst>
              <a:ext uri="{FF2B5EF4-FFF2-40B4-BE49-F238E27FC236}">
                <a16:creationId xmlns:a16="http://schemas.microsoft.com/office/drawing/2014/main" id="{3810A1D8-FCBD-4AB0-B27C-0107DAD5C0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47216" y="2114184"/>
            <a:ext cx="5189220" cy="3947160"/>
          </a:xfrm>
          <a:prstGeom prst="rect">
            <a:avLst/>
          </a:prstGeom>
          <a:noFill/>
        </p:spPr>
      </p:pic>
      <p:pic>
        <p:nvPicPr>
          <p:cNvPr id="25" name="Picture 24">
            <a:extLst>
              <a:ext uri="{FF2B5EF4-FFF2-40B4-BE49-F238E27FC236}">
                <a16:creationId xmlns:a16="http://schemas.microsoft.com/office/drawing/2014/main" id="{9D640CE2-0187-488E-A152-F836682261BA}"/>
              </a:ext>
            </a:extLst>
          </p:cNvPr>
          <p:cNvPicPr>
            <a:picLocks noChangeAspect="1"/>
          </p:cNvPicPr>
          <p:nvPr/>
        </p:nvPicPr>
        <p:blipFill>
          <a:blip r:embed="rId3"/>
          <a:stretch>
            <a:fillRect/>
          </a:stretch>
        </p:blipFill>
        <p:spPr>
          <a:xfrm>
            <a:off x="594718" y="3471454"/>
            <a:ext cx="4367295" cy="3193992"/>
          </a:xfrm>
          <a:prstGeom prst="rect">
            <a:avLst/>
          </a:prstGeom>
        </p:spPr>
      </p:pic>
    </p:spTree>
    <p:extLst>
      <p:ext uri="{BB962C8B-B14F-4D97-AF65-F5344CB8AC3E}">
        <p14:creationId xmlns:p14="http://schemas.microsoft.com/office/powerpoint/2010/main" val="1123487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VIV updates</a:t>
            </a:r>
            <a:endParaRPr lang="en-GB" dirty="0"/>
          </a:p>
        </p:txBody>
      </p:sp>
      <p:sp>
        <p:nvSpPr>
          <p:cNvPr id="2" name="Text Placeholder 1"/>
          <p:cNvSpPr>
            <a:spLocks noGrp="1"/>
          </p:cNvSpPr>
          <p:nvPr>
            <p:ph type="body" sz="quarter" idx="16"/>
          </p:nvPr>
        </p:nvSpPr>
        <p:spPr/>
        <p:txBody>
          <a:bodyPr/>
          <a:lstStyle/>
          <a:p>
            <a:r>
              <a:rPr lang="en-IN" dirty="0"/>
              <a:t>Updates in Yellowtail</a:t>
            </a:r>
          </a:p>
        </p:txBody>
      </p:sp>
      <p:sp>
        <p:nvSpPr>
          <p:cNvPr id="9" name="Content Placeholder 7">
            <a:extLst>
              <a:ext uri="{FF2B5EF4-FFF2-40B4-BE49-F238E27FC236}">
                <a16:creationId xmlns:a16="http://schemas.microsoft.com/office/drawing/2014/main" id="{E6D3F922-A379-4C96-BD70-68532B4F9671}"/>
              </a:ext>
            </a:extLst>
          </p:cNvPr>
          <p:cNvSpPr txBox="1">
            <a:spLocks/>
          </p:cNvSpPr>
          <p:nvPr/>
        </p:nvSpPr>
        <p:spPr>
          <a:xfrm>
            <a:off x="555059" y="1540398"/>
            <a:ext cx="8106895" cy="3953025"/>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0"/>
              </a:spcBef>
              <a:spcAft>
                <a:spcPts val="400"/>
              </a:spcAft>
              <a:buSzPct val="80000"/>
              <a:buFont typeface="Wingdings" panose="05000000000000000000" pitchFamily="2" charset="2"/>
              <a:buChar char="§"/>
            </a:pPr>
            <a:endParaRPr lang="en-US" sz="1500" dirty="0"/>
          </a:p>
        </p:txBody>
      </p:sp>
      <p:sp>
        <p:nvSpPr>
          <p:cNvPr id="16" name="TextBox 15">
            <a:extLst>
              <a:ext uri="{FF2B5EF4-FFF2-40B4-BE49-F238E27FC236}">
                <a16:creationId xmlns:a16="http://schemas.microsoft.com/office/drawing/2014/main" id="{9B0AC0AF-19F6-4B5D-8891-0C02C0CD5E00}"/>
              </a:ext>
            </a:extLst>
          </p:cNvPr>
          <p:cNvSpPr txBox="1"/>
          <p:nvPr/>
        </p:nvSpPr>
        <p:spPr>
          <a:xfrm>
            <a:off x="2768411" y="3019769"/>
            <a:ext cx="451579" cy="3503304"/>
          </a:xfrm>
          <a:prstGeom prst="rect">
            <a:avLst/>
          </a:prstGeom>
          <a:solidFill>
            <a:schemeClr val="bg1"/>
          </a:solidFill>
        </p:spPr>
        <p:txBody>
          <a:bodyPr wrap="square" rtlCol="0">
            <a:spAutoFit/>
          </a:bodyPr>
          <a:lstStyle/>
          <a:p>
            <a:endParaRPr lang="es-CR" dirty="0"/>
          </a:p>
        </p:txBody>
      </p:sp>
      <p:sp>
        <p:nvSpPr>
          <p:cNvPr id="17" name="TextBox 16">
            <a:extLst>
              <a:ext uri="{FF2B5EF4-FFF2-40B4-BE49-F238E27FC236}">
                <a16:creationId xmlns:a16="http://schemas.microsoft.com/office/drawing/2014/main" id="{4636D773-C9AE-4250-B323-3777C31D92D0}"/>
              </a:ext>
            </a:extLst>
          </p:cNvPr>
          <p:cNvSpPr txBox="1"/>
          <p:nvPr/>
        </p:nvSpPr>
        <p:spPr>
          <a:xfrm>
            <a:off x="4975326" y="3237446"/>
            <a:ext cx="451579" cy="3503304"/>
          </a:xfrm>
          <a:prstGeom prst="rect">
            <a:avLst/>
          </a:prstGeom>
          <a:solidFill>
            <a:schemeClr val="bg1"/>
          </a:solidFill>
        </p:spPr>
        <p:txBody>
          <a:bodyPr wrap="square" rtlCol="0">
            <a:spAutoFit/>
          </a:bodyPr>
          <a:lstStyle/>
          <a:p>
            <a:endParaRPr lang="es-CR" dirty="0"/>
          </a:p>
        </p:txBody>
      </p:sp>
      <p:sp>
        <p:nvSpPr>
          <p:cNvPr id="18" name="TextBox 17">
            <a:extLst>
              <a:ext uri="{FF2B5EF4-FFF2-40B4-BE49-F238E27FC236}">
                <a16:creationId xmlns:a16="http://schemas.microsoft.com/office/drawing/2014/main" id="{41F5B57A-7FF1-44F2-9F29-A5B56C709D5D}"/>
              </a:ext>
            </a:extLst>
          </p:cNvPr>
          <p:cNvSpPr txBox="1"/>
          <p:nvPr/>
        </p:nvSpPr>
        <p:spPr>
          <a:xfrm>
            <a:off x="5605433" y="3220450"/>
            <a:ext cx="451579" cy="3503304"/>
          </a:xfrm>
          <a:prstGeom prst="rect">
            <a:avLst/>
          </a:prstGeom>
          <a:solidFill>
            <a:schemeClr val="bg1"/>
          </a:solidFill>
        </p:spPr>
        <p:txBody>
          <a:bodyPr wrap="square" rtlCol="0">
            <a:spAutoFit/>
          </a:bodyPr>
          <a:lstStyle/>
          <a:p>
            <a:endParaRPr lang="es-CR" dirty="0"/>
          </a:p>
        </p:txBody>
      </p:sp>
      <p:sp>
        <p:nvSpPr>
          <p:cNvPr id="19" name="TextBox 18">
            <a:extLst>
              <a:ext uri="{FF2B5EF4-FFF2-40B4-BE49-F238E27FC236}">
                <a16:creationId xmlns:a16="http://schemas.microsoft.com/office/drawing/2014/main" id="{B0B2470F-2EA1-4DB6-BAB5-4D344455248A}"/>
              </a:ext>
            </a:extLst>
          </p:cNvPr>
          <p:cNvSpPr txBox="1"/>
          <p:nvPr/>
        </p:nvSpPr>
        <p:spPr>
          <a:xfrm>
            <a:off x="3650829" y="3019769"/>
            <a:ext cx="451579" cy="3503304"/>
          </a:xfrm>
          <a:prstGeom prst="rect">
            <a:avLst/>
          </a:prstGeom>
          <a:solidFill>
            <a:schemeClr val="bg1"/>
          </a:solidFill>
        </p:spPr>
        <p:txBody>
          <a:bodyPr wrap="square" rtlCol="0">
            <a:spAutoFit/>
          </a:bodyPr>
          <a:lstStyle/>
          <a:p>
            <a:endParaRPr lang="es-CR" dirty="0"/>
          </a:p>
        </p:txBody>
      </p:sp>
      <p:graphicFrame>
        <p:nvGraphicFramePr>
          <p:cNvPr id="4" name="Table 3">
            <a:extLst>
              <a:ext uri="{FF2B5EF4-FFF2-40B4-BE49-F238E27FC236}">
                <a16:creationId xmlns:a16="http://schemas.microsoft.com/office/drawing/2014/main" id="{4464E480-622A-43C4-8B30-4645DEAFADF0}"/>
              </a:ext>
            </a:extLst>
          </p:cNvPr>
          <p:cNvGraphicFramePr>
            <a:graphicFrameLocks noGrp="1"/>
          </p:cNvGraphicFramePr>
          <p:nvPr>
            <p:extLst>
              <p:ext uri="{D42A27DB-BD31-4B8C-83A1-F6EECF244321}">
                <p14:modId xmlns:p14="http://schemas.microsoft.com/office/powerpoint/2010/main" val="4146182466"/>
              </p:ext>
            </p:extLst>
          </p:nvPr>
        </p:nvGraphicFramePr>
        <p:xfrm>
          <a:off x="5860845" y="1648313"/>
          <a:ext cx="4941480" cy="2144395"/>
        </p:xfrm>
        <a:graphic>
          <a:graphicData uri="http://schemas.openxmlformats.org/drawingml/2006/table">
            <a:tbl>
              <a:tblPr firstRow="1" firstCol="1" bandRow="1">
                <a:tableStyleId>{5C22544A-7EE6-4342-B048-85BDC9FD1C3A}</a:tableStyleId>
              </a:tblPr>
              <a:tblGrid>
                <a:gridCol w="1904365">
                  <a:extLst>
                    <a:ext uri="{9D8B030D-6E8A-4147-A177-3AD203B41FA5}">
                      <a16:colId xmlns:a16="http://schemas.microsoft.com/office/drawing/2014/main" val="2912307903"/>
                    </a:ext>
                  </a:extLst>
                </a:gridCol>
                <a:gridCol w="1376095">
                  <a:extLst>
                    <a:ext uri="{9D8B030D-6E8A-4147-A177-3AD203B41FA5}">
                      <a16:colId xmlns:a16="http://schemas.microsoft.com/office/drawing/2014/main" val="1095585723"/>
                    </a:ext>
                  </a:extLst>
                </a:gridCol>
                <a:gridCol w="1661020">
                  <a:extLst>
                    <a:ext uri="{9D8B030D-6E8A-4147-A177-3AD203B41FA5}">
                      <a16:colId xmlns:a16="http://schemas.microsoft.com/office/drawing/2014/main" val="2143185208"/>
                    </a:ext>
                  </a:extLst>
                </a:gridCol>
              </a:tblGrid>
              <a:tr h="182880">
                <a:tc>
                  <a:txBody>
                    <a:bodyPr/>
                    <a:lstStyle/>
                    <a:p>
                      <a:pPr marL="0" marR="0" algn="ctr">
                        <a:spcBef>
                          <a:spcPts val="0"/>
                        </a:spcBef>
                        <a:spcAft>
                          <a:spcPts val="0"/>
                        </a:spcAft>
                      </a:pPr>
                      <a:r>
                        <a:rPr lang="es-CR" sz="1100" dirty="0">
                          <a:effectLst/>
                        </a:rPr>
                        <a:t> </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Yellow Tail</a:t>
                      </a:r>
                      <a:endParaRPr lang="es-CR" sz="11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Payara</a:t>
                      </a:r>
                      <a:endParaRPr lang="es-CR" sz="11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221949726"/>
                  </a:ext>
                </a:extLst>
              </a:tr>
              <a:tr h="239395">
                <a:tc>
                  <a:txBody>
                    <a:bodyPr/>
                    <a:lstStyle/>
                    <a:p>
                      <a:pPr marL="0" marR="0" algn="ctr">
                        <a:spcBef>
                          <a:spcPts val="0"/>
                        </a:spcBef>
                        <a:spcAft>
                          <a:spcPts val="0"/>
                        </a:spcAft>
                      </a:pPr>
                      <a:r>
                        <a:rPr lang="es-CR" sz="1100" dirty="0" err="1">
                          <a:effectLst/>
                        </a:rPr>
                        <a:t>Water</a:t>
                      </a:r>
                      <a:r>
                        <a:rPr lang="es-CR" sz="1100" dirty="0">
                          <a:effectLst/>
                        </a:rPr>
                        <a:t> Depth (m)</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1780</a:t>
                      </a:r>
                      <a:endParaRPr lang="es-CR" sz="11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1950</a:t>
                      </a:r>
                      <a:endParaRPr lang="es-CR" sz="11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715221818"/>
                  </a:ext>
                </a:extLst>
              </a:tr>
              <a:tr h="182880">
                <a:tc>
                  <a:txBody>
                    <a:bodyPr/>
                    <a:lstStyle/>
                    <a:p>
                      <a:pPr marL="0" marR="0" algn="ctr">
                        <a:spcBef>
                          <a:spcPts val="0"/>
                        </a:spcBef>
                        <a:spcAft>
                          <a:spcPts val="0"/>
                        </a:spcAft>
                      </a:pPr>
                      <a:r>
                        <a:rPr lang="es-CR" sz="1100" dirty="0" err="1">
                          <a:effectLst/>
                        </a:rPr>
                        <a:t>Buoyancy</a:t>
                      </a:r>
                      <a:r>
                        <a:rPr lang="es-CR" sz="1100" dirty="0">
                          <a:effectLst/>
                        </a:rPr>
                        <a:t> </a:t>
                      </a:r>
                      <a:r>
                        <a:rPr lang="es-CR" sz="1100" dirty="0" err="1">
                          <a:effectLst/>
                        </a:rPr>
                        <a:t>Coverage</a:t>
                      </a:r>
                      <a:r>
                        <a:rPr lang="es-CR" sz="1100" dirty="0">
                          <a:effectLst/>
                        </a:rPr>
                        <a:t> </a:t>
                      </a:r>
                      <a:r>
                        <a:rPr lang="es-CR" sz="1100" dirty="0" err="1">
                          <a:effectLst/>
                        </a:rPr>
                        <a:t>Length</a:t>
                      </a:r>
                      <a:r>
                        <a:rPr lang="es-CR" sz="1100" dirty="0">
                          <a:effectLst/>
                        </a:rPr>
                        <a:t> (m)</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145</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86.07</a:t>
                      </a:r>
                      <a:endParaRPr lang="es-CR" sz="11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81432574"/>
                  </a:ext>
                </a:extLst>
              </a:tr>
              <a:tr h="182880">
                <a:tc>
                  <a:txBody>
                    <a:bodyPr/>
                    <a:lstStyle/>
                    <a:p>
                      <a:pPr marL="0" marR="0" algn="ctr">
                        <a:spcBef>
                          <a:spcPts val="0"/>
                        </a:spcBef>
                        <a:spcAft>
                          <a:spcPts val="0"/>
                        </a:spcAft>
                      </a:pPr>
                      <a:r>
                        <a:rPr lang="es-CR" sz="1100" dirty="0" err="1">
                          <a:effectLst/>
                        </a:rPr>
                        <a:t>Sag</a:t>
                      </a:r>
                      <a:r>
                        <a:rPr lang="es-CR" sz="1100" dirty="0">
                          <a:effectLst/>
                        </a:rPr>
                        <a:t>/</a:t>
                      </a:r>
                      <a:r>
                        <a:rPr lang="es-CR" sz="1100" dirty="0" err="1">
                          <a:effectLst/>
                        </a:rPr>
                        <a:t>Hog</a:t>
                      </a:r>
                      <a:r>
                        <a:rPr lang="es-CR" sz="1100" dirty="0">
                          <a:effectLst/>
                        </a:rPr>
                        <a:t> </a:t>
                      </a:r>
                      <a:r>
                        <a:rPr lang="es-CR" sz="1100" dirty="0" err="1">
                          <a:effectLst/>
                        </a:rPr>
                        <a:t>to</a:t>
                      </a:r>
                      <a:r>
                        <a:rPr lang="es-CR" sz="1100" dirty="0">
                          <a:effectLst/>
                        </a:rPr>
                        <a:t> </a:t>
                      </a:r>
                      <a:r>
                        <a:rPr lang="es-CR" sz="1100" dirty="0" err="1">
                          <a:effectLst/>
                        </a:rPr>
                        <a:t>seabed</a:t>
                      </a:r>
                      <a:r>
                        <a:rPr lang="es-CR" sz="1100" dirty="0">
                          <a:effectLst/>
                        </a:rPr>
                        <a:t> (m)</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103/120</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231/268</a:t>
                      </a:r>
                      <a:endParaRPr lang="es-CR" sz="11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415322212"/>
                  </a:ext>
                </a:extLst>
              </a:tr>
              <a:tr h="182880">
                <a:tc>
                  <a:txBody>
                    <a:bodyPr/>
                    <a:lstStyle/>
                    <a:p>
                      <a:pPr marL="0" marR="0" algn="ctr">
                        <a:spcBef>
                          <a:spcPts val="0"/>
                        </a:spcBef>
                        <a:spcAft>
                          <a:spcPts val="0"/>
                        </a:spcAft>
                      </a:pPr>
                      <a:r>
                        <a:rPr lang="es-CR" sz="1100" dirty="0">
                          <a:effectLst/>
                        </a:rPr>
                        <a:t>UMB-1 Top 100m </a:t>
                      </a:r>
                      <a:r>
                        <a:rPr lang="es-CR" sz="1100" dirty="0" err="1">
                          <a:effectLst/>
                        </a:rPr>
                        <a:t>Bending</a:t>
                      </a:r>
                      <a:r>
                        <a:rPr lang="es-CR" sz="1100" dirty="0">
                          <a:effectLst/>
                        </a:rPr>
                        <a:t> </a:t>
                      </a:r>
                      <a:r>
                        <a:rPr lang="es-CR" sz="1100" dirty="0" err="1">
                          <a:effectLst/>
                        </a:rPr>
                        <a:t>Stiffness</a:t>
                      </a:r>
                      <a:r>
                        <a:rPr lang="es-CR" sz="1100" dirty="0">
                          <a:effectLst/>
                        </a:rPr>
                        <a:t> (kN.m^2)</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206</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260</a:t>
                      </a:r>
                      <a:endParaRPr lang="es-CR" sz="11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1744062972"/>
                  </a:ext>
                </a:extLst>
              </a:tr>
              <a:tr h="182880">
                <a:tc>
                  <a:txBody>
                    <a:bodyPr/>
                    <a:lstStyle/>
                    <a:p>
                      <a:pPr marL="0" marR="0" algn="ctr">
                        <a:spcBef>
                          <a:spcPts val="0"/>
                        </a:spcBef>
                        <a:spcAft>
                          <a:spcPts val="0"/>
                        </a:spcAft>
                      </a:pPr>
                      <a:r>
                        <a:rPr lang="es-CR" sz="1100" dirty="0" err="1">
                          <a:effectLst/>
                        </a:rPr>
                        <a:t>Seabed</a:t>
                      </a:r>
                      <a:r>
                        <a:rPr lang="es-CR" sz="1100" dirty="0">
                          <a:effectLst/>
                        </a:rPr>
                        <a:t> </a:t>
                      </a:r>
                      <a:r>
                        <a:rPr lang="es-CR" sz="1100" dirty="0" err="1">
                          <a:effectLst/>
                        </a:rPr>
                        <a:t>Friction</a:t>
                      </a:r>
                      <a:r>
                        <a:rPr lang="es-CR" sz="1100" dirty="0">
                          <a:effectLst/>
                        </a:rPr>
                        <a:t> </a:t>
                      </a:r>
                      <a:r>
                        <a:rPr lang="es-CR" sz="1100" dirty="0" err="1">
                          <a:effectLst/>
                        </a:rPr>
                        <a:t>coefficient</a:t>
                      </a:r>
                      <a:r>
                        <a:rPr lang="es-CR" sz="1100" dirty="0">
                          <a:effectLst/>
                        </a:rPr>
                        <a:t> (Lateral/Axia)</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0.49/0.25 </a:t>
                      </a:r>
                      <a:r>
                        <a:rPr lang="es-CR" sz="1100" dirty="0" err="1">
                          <a:effectLst/>
                        </a:rPr>
                        <a:t>this</a:t>
                      </a:r>
                      <a:r>
                        <a:rPr lang="es-CR" sz="1100" dirty="0">
                          <a:effectLst/>
                        </a:rPr>
                        <a:t> </a:t>
                      </a:r>
                      <a:r>
                        <a:rPr lang="es-CR" sz="1100" dirty="0" err="1">
                          <a:effectLst/>
                        </a:rPr>
                        <a:t>is</a:t>
                      </a:r>
                      <a:r>
                        <a:rPr lang="es-CR" sz="1100" dirty="0">
                          <a:effectLst/>
                        </a:rPr>
                        <a:t> </a:t>
                      </a:r>
                      <a:r>
                        <a:rPr lang="es-CR" sz="1100" dirty="0" err="1">
                          <a:effectLst/>
                        </a:rPr>
                        <a:t>close</a:t>
                      </a:r>
                      <a:r>
                        <a:rPr lang="es-CR" sz="1100" dirty="0">
                          <a:effectLst/>
                        </a:rPr>
                        <a:t> </a:t>
                      </a:r>
                      <a:r>
                        <a:rPr lang="es-CR" sz="1100" dirty="0" err="1">
                          <a:effectLst/>
                        </a:rPr>
                        <a:t>to</a:t>
                      </a:r>
                      <a:r>
                        <a:rPr lang="es-CR" sz="1100" dirty="0">
                          <a:effectLst/>
                        </a:rPr>
                        <a:t> </a:t>
                      </a:r>
                      <a:r>
                        <a:rPr lang="es-CR" sz="1100" dirty="0" err="1">
                          <a:effectLst/>
                        </a:rPr>
                        <a:t>Aker's</a:t>
                      </a:r>
                      <a:r>
                        <a:rPr lang="es-CR" sz="1100" dirty="0">
                          <a:effectLst/>
                        </a:rPr>
                        <a:t> </a:t>
                      </a:r>
                      <a:r>
                        <a:rPr lang="es-CR" sz="1100" dirty="0" err="1">
                          <a:effectLst/>
                        </a:rPr>
                        <a:t>value</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0.6/0.41</a:t>
                      </a:r>
                      <a:endParaRPr lang="es-CR" sz="11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632250734"/>
                  </a:ext>
                </a:extLst>
              </a:tr>
              <a:tr h="182880">
                <a:tc>
                  <a:txBody>
                    <a:bodyPr/>
                    <a:lstStyle/>
                    <a:p>
                      <a:pPr marL="0" marR="0" algn="ctr">
                        <a:spcBef>
                          <a:spcPts val="0"/>
                        </a:spcBef>
                        <a:spcAft>
                          <a:spcPts val="0"/>
                        </a:spcAft>
                      </a:pPr>
                      <a:r>
                        <a:rPr lang="es-CR" sz="1100" dirty="0">
                          <a:effectLst/>
                        </a:rPr>
                        <a:t>VIV </a:t>
                      </a:r>
                      <a:r>
                        <a:rPr lang="es-CR" sz="1100" dirty="0" err="1">
                          <a:effectLst/>
                        </a:rPr>
                        <a:t>Current</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mean </a:t>
                      </a:r>
                      <a:r>
                        <a:rPr lang="es-CR" sz="1100" dirty="0" err="1">
                          <a:effectLst/>
                        </a:rPr>
                        <a:t>current</a:t>
                      </a:r>
                      <a:r>
                        <a:rPr lang="es-CR" sz="1100" dirty="0">
                          <a:effectLst/>
                        </a:rPr>
                        <a:t> </a:t>
                      </a:r>
                      <a:r>
                        <a:rPr lang="es-CR" sz="1100" dirty="0" err="1">
                          <a:effectLst/>
                        </a:rPr>
                        <a:t>speed</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err="1">
                          <a:effectLst/>
                        </a:rPr>
                        <a:t>upper</a:t>
                      </a:r>
                      <a:r>
                        <a:rPr lang="es-CR" sz="1100" dirty="0">
                          <a:effectLst/>
                        </a:rPr>
                        <a:t> </a:t>
                      </a:r>
                      <a:r>
                        <a:rPr lang="es-CR" sz="1100" dirty="0" err="1">
                          <a:effectLst/>
                        </a:rPr>
                        <a:t>current</a:t>
                      </a:r>
                      <a:r>
                        <a:rPr lang="es-CR" sz="1100" dirty="0">
                          <a:effectLst/>
                        </a:rPr>
                        <a:t> </a:t>
                      </a:r>
                      <a:r>
                        <a:rPr lang="es-CR" sz="1100" dirty="0" err="1">
                          <a:effectLst/>
                        </a:rPr>
                        <a:t>speed</a:t>
                      </a:r>
                      <a:endParaRPr lang="es-CR" sz="11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67844230"/>
                  </a:ext>
                </a:extLst>
              </a:tr>
              <a:tr h="182880">
                <a:tc>
                  <a:txBody>
                    <a:bodyPr/>
                    <a:lstStyle/>
                    <a:p>
                      <a:pPr marL="0" marR="0" algn="ctr">
                        <a:spcBef>
                          <a:spcPts val="0"/>
                        </a:spcBef>
                        <a:spcAft>
                          <a:spcPts val="0"/>
                        </a:spcAft>
                      </a:pPr>
                      <a:r>
                        <a:rPr lang="es-CR" sz="1100" dirty="0" err="1">
                          <a:effectLst/>
                        </a:rPr>
                        <a:t>Resonance</a:t>
                      </a:r>
                      <a:r>
                        <a:rPr lang="es-CR" sz="1100" dirty="0">
                          <a:effectLst/>
                        </a:rPr>
                        <a:t> </a:t>
                      </a:r>
                      <a:r>
                        <a:rPr lang="es-CR" sz="1100" dirty="0" err="1">
                          <a:effectLst/>
                        </a:rPr>
                        <a:t>observed</a:t>
                      </a:r>
                      <a:r>
                        <a:rPr lang="es-CR" sz="1100" dirty="0">
                          <a:effectLst/>
                        </a:rPr>
                        <a:t> in VIV?</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No</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Yes, </a:t>
                      </a:r>
                      <a:r>
                        <a:rPr lang="es-CR" sz="1100" dirty="0" err="1">
                          <a:effectLst/>
                        </a:rPr>
                        <a:t>main</a:t>
                      </a:r>
                      <a:r>
                        <a:rPr lang="es-CR" sz="1100" dirty="0">
                          <a:effectLst/>
                        </a:rPr>
                        <a:t> </a:t>
                      </a:r>
                      <a:r>
                        <a:rPr lang="es-CR" sz="1100" dirty="0" err="1">
                          <a:effectLst/>
                        </a:rPr>
                        <a:t>damage</a:t>
                      </a:r>
                      <a:r>
                        <a:rPr lang="es-CR" sz="1100" dirty="0">
                          <a:effectLst/>
                        </a:rPr>
                        <a:t> comes </a:t>
                      </a:r>
                      <a:r>
                        <a:rPr lang="es-CR" sz="1100" dirty="0" err="1">
                          <a:effectLst/>
                        </a:rPr>
                        <a:t>from</a:t>
                      </a:r>
                      <a:r>
                        <a:rPr lang="es-CR" sz="1100" dirty="0">
                          <a:effectLst/>
                        </a:rPr>
                        <a:t> </a:t>
                      </a:r>
                      <a:r>
                        <a:rPr lang="es-CR" sz="1100" dirty="0" err="1">
                          <a:effectLst/>
                        </a:rPr>
                        <a:t>one</a:t>
                      </a:r>
                      <a:r>
                        <a:rPr lang="es-CR" sz="1100" dirty="0">
                          <a:effectLst/>
                        </a:rPr>
                        <a:t>/</a:t>
                      </a:r>
                      <a:r>
                        <a:rPr lang="es-CR" sz="1100" dirty="0" err="1">
                          <a:effectLst/>
                        </a:rPr>
                        <a:t>two</a:t>
                      </a:r>
                      <a:r>
                        <a:rPr lang="es-CR" sz="1100" dirty="0">
                          <a:effectLst/>
                        </a:rPr>
                        <a:t> </a:t>
                      </a:r>
                      <a:r>
                        <a:rPr lang="es-CR" sz="1100" dirty="0" err="1">
                          <a:effectLst/>
                        </a:rPr>
                        <a:t>current</a:t>
                      </a:r>
                      <a:r>
                        <a:rPr lang="es-CR" sz="1100" dirty="0">
                          <a:effectLst/>
                        </a:rPr>
                        <a:t> </a:t>
                      </a:r>
                      <a:r>
                        <a:rPr lang="es-CR" sz="1100" dirty="0" err="1">
                          <a:effectLst/>
                        </a:rPr>
                        <a:t>profiles</a:t>
                      </a:r>
                      <a:endParaRPr lang="es-CR" sz="11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328101907"/>
                  </a:ext>
                </a:extLst>
              </a:tr>
            </a:tbl>
          </a:graphicData>
        </a:graphic>
      </p:graphicFrame>
      <p:sp>
        <p:nvSpPr>
          <p:cNvPr id="20" name="Content Placeholder 2">
            <a:extLst>
              <a:ext uri="{FF2B5EF4-FFF2-40B4-BE49-F238E27FC236}">
                <a16:creationId xmlns:a16="http://schemas.microsoft.com/office/drawing/2014/main" id="{25DEAF74-A344-4788-9E64-B60028DC74B9}"/>
              </a:ext>
            </a:extLst>
          </p:cNvPr>
          <p:cNvSpPr>
            <a:spLocks noGrp="1"/>
          </p:cNvSpPr>
          <p:nvPr>
            <p:ph sz="half" idx="1"/>
          </p:nvPr>
        </p:nvSpPr>
        <p:spPr>
          <a:xfrm>
            <a:off x="628040" y="1670193"/>
            <a:ext cx="5065955" cy="3953025"/>
          </a:xfrm>
        </p:spPr>
        <p:txBody>
          <a:bodyPr/>
          <a:lstStyle/>
          <a:p>
            <a:pPr>
              <a:spcBef>
                <a:spcPts val="1200"/>
              </a:spcBef>
            </a:pPr>
            <a:r>
              <a:rPr lang="en-US" sz="1400" dirty="0"/>
              <a:t>Some updates in input compared to Payara project</a:t>
            </a:r>
          </a:p>
          <a:p>
            <a:pPr>
              <a:spcBef>
                <a:spcPts val="1200"/>
              </a:spcBef>
            </a:pPr>
            <a:r>
              <a:rPr lang="en-US" sz="1400" dirty="0"/>
              <a:t>Main change is:</a:t>
            </a:r>
          </a:p>
          <a:p>
            <a:pPr lvl="1">
              <a:spcBef>
                <a:spcPts val="1200"/>
              </a:spcBef>
            </a:pPr>
            <a:r>
              <a:rPr lang="en-US" sz="1300" dirty="0"/>
              <a:t>Mean current speed in each bin instead of upper value</a:t>
            </a:r>
          </a:p>
          <a:p>
            <a:pPr lvl="1">
              <a:spcBef>
                <a:spcPts val="1200"/>
              </a:spcBef>
            </a:pPr>
            <a:r>
              <a:rPr lang="en-US" sz="1300" dirty="0"/>
              <a:t>Lower buoyancy</a:t>
            </a:r>
          </a:p>
        </p:txBody>
      </p:sp>
      <p:pic>
        <p:nvPicPr>
          <p:cNvPr id="22" name="Picture 21">
            <a:extLst>
              <a:ext uri="{FF2B5EF4-FFF2-40B4-BE49-F238E27FC236}">
                <a16:creationId xmlns:a16="http://schemas.microsoft.com/office/drawing/2014/main" id="{60D78953-7BC0-4A81-8237-394A5D234D42}"/>
              </a:ext>
            </a:extLst>
          </p:cNvPr>
          <p:cNvPicPr>
            <a:picLocks noChangeAspect="1"/>
          </p:cNvPicPr>
          <p:nvPr/>
        </p:nvPicPr>
        <p:blipFill rotWithShape="1">
          <a:blip r:embed="rId2"/>
          <a:srcRect t="44446"/>
          <a:stretch/>
        </p:blipFill>
        <p:spPr>
          <a:xfrm>
            <a:off x="527758" y="3707054"/>
            <a:ext cx="4320359" cy="2300145"/>
          </a:xfrm>
          <a:prstGeom prst="rect">
            <a:avLst/>
          </a:prstGeom>
        </p:spPr>
      </p:pic>
      <p:pic>
        <p:nvPicPr>
          <p:cNvPr id="8" name="Picture 7">
            <a:extLst>
              <a:ext uri="{FF2B5EF4-FFF2-40B4-BE49-F238E27FC236}">
                <a16:creationId xmlns:a16="http://schemas.microsoft.com/office/drawing/2014/main" id="{DA35DFEB-AE22-4B9B-9E3D-3BBDAFE48FD9}"/>
              </a:ext>
            </a:extLst>
          </p:cNvPr>
          <p:cNvPicPr>
            <a:picLocks noChangeAspect="1"/>
          </p:cNvPicPr>
          <p:nvPr/>
        </p:nvPicPr>
        <p:blipFill>
          <a:blip r:embed="rId3"/>
          <a:stretch>
            <a:fillRect/>
          </a:stretch>
        </p:blipFill>
        <p:spPr>
          <a:xfrm>
            <a:off x="5752510" y="4397632"/>
            <a:ext cx="2682020" cy="1571746"/>
          </a:xfrm>
          <a:prstGeom prst="rect">
            <a:avLst/>
          </a:prstGeom>
        </p:spPr>
      </p:pic>
    </p:spTree>
    <p:extLst>
      <p:ext uri="{BB962C8B-B14F-4D97-AF65-F5344CB8AC3E}">
        <p14:creationId xmlns:p14="http://schemas.microsoft.com/office/powerpoint/2010/main" val="4203965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34804" y="218454"/>
            <a:ext cx="8106895" cy="507960"/>
          </a:xfrm>
        </p:spPr>
        <p:txBody>
          <a:bodyPr/>
          <a:lstStyle/>
          <a:p>
            <a:r>
              <a:rPr lang="en-US" dirty="0"/>
              <a:t>VIV Results</a:t>
            </a:r>
            <a:endParaRPr lang="en-GB" dirty="0"/>
          </a:p>
        </p:txBody>
      </p:sp>
      <p:sp>
        <p:nvSpPr>
          <p:cNvPr id="2" name="Text Placeholder 1"/>
          <p:cNvSpPr>
            <a:spLocks noGrp="1"/>
          </p:cNvSpPr>
          <p:nvPr>
            <p:ph type="body" sz="quarter" idx="16"/>
          </p:nvPr>
        </p:nvSpPr>
        <p:spPr>
          <a:xfrm>
            <a:off x="2034803" y="726414"/>
            <a:ext cx="8106895" cy="319919"/>
          </a:xfrm>
        </p:spPr>
        <p:txBody>
          <a:bodyPr/>
          <a:lstStyle/>
          <a:p>
            <a:r>
              <a:rPr lang="en-IN" dirty="0"/>
              <a:t>Results| Long Term VIV</a:t>
            </a:r>
          </a:p>
        </p:txBody>
      </p:sp>
      <p:sp>
        <p:nvSpPr>
          <p:cNvPr id="9" name="Content Placeholder 7">
            <a:extLst>
              <a:ext uri="{FF2B5EF4-FFF2-40B4-BE49-F238E27FC236}">
                <a16:creationId xmlns:a16="http://schemas.microsoft.com/office/drawing/2014/main" id="{E6D3F922-A379-4C96-BD70-68532B4F9671}"/>
              </a:ext>
            </a:extLst>
          </p:cNvPr>
          <p:cNvSpPr txBox="1">
            <a:spLocks/>
          </p:cNvSpPr>
          <p:nvPr/>
        </p:nvSpPr>
        <p:spPr>
          <a:xfrm>
            <a:off x="555060" y="1540398"/>
            <a:ext cx="3625554" cy="1987893"/>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0"/>
              </a:spcBef>
              <a:spcAft>
                <a:spcPts val="400"/>
              </a:spcAft>
              <a:buSzPct val="80000"/>
              <a:buFont typeface="Wingdings" panose="05000000000000000000" pitchFamily="2" charset="2"/>
              <a:buChar char="§"/>
            </a:pPr>
            <a:r>
              <a:rPr lang="en-US" sz="1600" dirty="0"/>
              <a:t>46 current profiles and 439 load cases Current in In-Plane and Out of Plane direction</a:t>
            </a:r>
          </a:p>
          <a:p>
            <a:pPr marL="198040" lvl="1" indent="-198040">
              <a:spcBef>
                <a:spcPts val="0"/>
              </a:spcBef>
              <a:spcAft>
                <a:spcPts val="400"/>
              </a:spcAft>
              <a:buSzPct val="80000"/>
              <a:buFont typeface="Wingdings" panose="05000000000000000000" pitchFamily="2" charset="2"/>
              <a:buChar char="§"/>
            </a:pPr>
            <a:r>
              <a:rPr lang="en-US" sz="1600" dirty="0"/>
              <a:t>Buoyancy section is modelled as a discrete type </a:t>
            </a:r>
            <a:endParaRPr lang="pt-BR" sz="1600" dirty="0"/>
          </a:p>
          <a:p>
            <a:pPr marL="198040" lvl="1" indent="-198040">
              <a:spcBef>
                <a:spcPts val="0"/>
              </a:spcBef>
              <a:spcAft>
                <a:spcPts val="400"/>
              </a:spcAft>
              <a:buSzPct val="80000"/>
              <a:buFont typeface="Wingdings" panose="05000000000000000000" pitchFamily="2" charset="2"/>
              <a:buChar char="§"/>
            </a:pPr>
            <a:r>
              <a:rPr lang="en-US" sz="1600" dirty="0"/>
              <a:t>The results are factored with a S.F=10</a:t>
            </a:r>
          </a:p>
          <a:p>
            <a:pPr marL="198040" lvl="1" indent="-198040">
              <a:spcBef>
                <a:spcPts val="0"/>
              </a:spcBef>
              <a:spcAft>
                <a:spcPts val="400"/>
              </a:spcAft>
              <a:buSzPct val="80000"/>
              <a:buFont typeface="Wingdings" panose="05000000000000000000" pitchFamily="2" charset="2"/>
              <a:buChar char="§"/>
            </a:pPr>
            <a:r>
              <a:rPr lang="en-US" sz="1600" dirty="0"/>
              <a:t>With and without friction effects </a:t>
            </a:r>
          </a:p>
          <a:p>
            <a:pPr marL="396792" lvl="2">
              <a:spcBef>
                <a:spcPts val="0"/>
              </a:spcBef>
              <a:spcAft>
                <a:spcPts val="400"/>
              </a:spcAft>
              <a:buSzPct val="80000"/>
              <a:buFont typeface="Wingdings" panose="05000000000000000000" pitchFamily="2" charset="2"/>
              <a:buChar char="§"/>
            </a:pPr>
            <a:r>
              <a:rPr lang="en-US" sz="1500" dirty="0"/>
              <a:t>Hang off: 1704 years</a:t>
            </a:r>
          </a:p>
          <a:p>
            <a:pPr marL="396792" lvl="2">
              <a:spcBef>
                <a:spcPts val="0"/>
              </a:spcBef>
              <a:spcAft>
                <a:spcPts val="400"/>
              </a:spcAft>
              <a:buSzPct val="80000"/>
              <a:buFont typeface="Wingdings" panose="05000000000000000000" pitchFamily="2" charset="2"/>
              <a:buChar char="§"/>
            </a:pPr>
            <a:r>
              <a:rPr lang="en-US" sz="1500" dirty="0"/>
              <a:t>HOG: 40 years</a:t>
            </a:r>
          </a:p>
          <a:p>
            <a:pPr marL="396792" lvl="2">
              <a:spcBef>
                <a:spcPts val="0"/>
              </a:spcBef>
              <a:spcAft>
                <a:spcPts val="400"/>
              </a:spcAft>
              <a:buSzPct val="80000"/>
              <a:buFont typeface="Wingdings" panose="05000000000000000000" pitchFamily="2" charset="2"/>
              <a:buChar char="§"/>
            </a:pPr>
            <a:r>
              <a:rPr lang="en-US" sz="1500" dirty="0"/>
              <a:t>TDP: 66 years</a:t>
            </a:r>
          </a:p>
        </p:txBody>
      </p:sp>
      <p:pic>
        <p:nvPicPr>
          <p:cNvPr id="16" name="Picture 15">
            <a:extLst>
              <a:ext uri="{FF2B5EF4-FFF2-40B4-BE49-F238E27FC236}">
                <a16:creationId xmlns:a16="http://schemas.microsoft.com/office/drawing/2014/main" id="{A6F67E72-7F3B-0169-325D-E51492DA1E80}"/>
              </a:ext>
            </a:extLst>
          </p:cNvPr>
          <p:cNvPicPr>
            <a:picLocks noChangeAspect="1"/>
          </p:cNvPicPr>
          <p:nvPr/>
        </p:nvPicPr>
        <p:blipFill>
          <a:blip r:embed="rId2"/>
          <a:stretch>
            <a:fillRect/>
          </a:stretch>
        </p:blipFill>
        <p:spPr>
          <a:xfrm>
            <a:off x="139336" y="4425921"/>
            <a:ext cx="10233945" cy="2386787"/>
          </a:xfrm>
          <a:prstGeom prst="rect">
            <a:avLst/>
          </a:prstGeom>
        </p:spPr>
      </p:pic>
      <p:pic>
        <p:nvPicPr>
          <p:cNvPr id="3" name="Picture 2">
            <a:extLst>
              <a:ext uri="{FF2B5EF4-FFF2-40B4-BE49-F238E27FC236}">
                <a16:creationId xmlns:a16="http://schemas.microsoft.com/office/drawing/2014/main" id="{B4E76110-37A0-31C3-0FD5-17CE320584DC}"/>
              </a:ext>
            </a:extLst>
          </p:cNvPr>
          <p:cNvPicPr>
            <a:picLocks noChangeAspect="1"/>
          </p:cNvPicPr>
          <p:nvPr/>
        </p:nvPicPr>
        <p:blipFill>
          <a:blip r:embed="rId3"/>
          <a:stretch>
            <a:fillRect/>
          </a:stretch>
        </p:blipFill>
        <p:spPr>
          <a:xfrm>
            <a:off x="4924467" y="1077439"/>
            <a:ext cx="7163029" cy="3111088"/>
          </a:xfrm>
          <a:prstGeom prst="rect">
            <a:avLst/>
          </a:prstGeom>
        </p:spPr>
      </p:pic>
    </p:spTree>
    <p:extLst>
      <p:ext uri="{BB962C8B-B14F-4D97-AF65-F5344CB8AC3E}">
        <p14:creationId xmlns:p14="http://schemas.microsoft.com/office/powerpoint/2010/main" val="3083158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VIV Results – comparison with Aker</a:t>
            </a:r>
            <a:endParaRPr lang="en-GB" dirty="0"/>
          </a:p>
        </p:txBody>
      </p:sp>
      <p:sp>
        <p:nvSpPr>
          <p:cNvPr id="2" name="Text Placeholder 1"/>
          <p:cNvSpPr>
            <a:spLocks noGrp="1"/>
          </p:cNvSpPr>
          <p:nvPr>
            <p:ph type="body" sz="quarter" idx="16"/>
          </p:nvPr>
        </p:nvSpPr>
        <p:spPr/>
        <p:txBody>
          <a:bodyPr/>
          <a:lstStyle/>
          <a:p>
            <a:r>
              <a:rPr lang="en-IN" dirty="0"/>
              <a:t>Results| Long Term VIV</a:t>
            </a:r>
          </a:p>
        </p:txBody>
      </p:sp>
      <p:sp>
        <p:nvSpPr>
          <p:cNvPr id="9" name="Content Placeholder 7">
            <a:extLst>
              <a:ext uri="{FF2B5EF4-FFF2-40B4-BE49-F238E27FC236}">
                <a16:creationId xmlns:a16="http://schemas.microsoft.com/office/drawing/2014/main" id="{E6D3F922-A379-4C96-BD70-68532B4F9671}"/>
              </a:ext>
            </a:extLst>
          </p:cNvPr>
          <p:cNvSpPr txBox="1">
            <a:spLocks/>
          </p:cNvSpPr>
          <p:nvPr/>
        </p:nvSpPr>
        <p:spPr>
          <a:xfrm>
            <a:off x="6654801" y="1557256"/>
            <a:ext cx="3857550" cy="1106329"/>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0"/>
              </a:spcBef>
              <a:spcAft>
                <a:spcPts val="400"/>
              </a:spcAft>
              <a:buSzPct val="80000"/>
              <a:buFont typeface="Wingdings" panose="05000000000000000000" pitchFamily="2" charset="2"/>
              <a:buChar char="§"/>
            </a:pPr>
            <a:r>
              <a:rPr lang="en-US" sz="1500" dirty="0"/>
              <a:t>Without friction: </a:t>
            </a:r>
          </a:p>
          <a:p>
            <a:pPr marL="396792" lvl="2">
              <a:spcBef>
                <a:spcPts val="0"/>
              </a:spcBef>
              <a:spcAft>
                <a:spcPts val="400"/>
              </a:spcAft>
              <a:buSzPct val="80000"/>
              <a:buFont typeface="Wingdings" panose="05000000000000000000" pitchFamily="2" charset="2"/>
              <a:buChar char="§"/>
            </a:pPr>
            <a:r>
              <a:rPr lang="en-US" dirty="0"/>
              <a:t>Hang off: 1.5-2.0 times higher life than Aker</a:t>
            </a:r>
          </a:p>
          <a:p>
            <a:pPr marL="396792" lvl="2">
              <a:spcBef>
                <a:spcPts val="0"/>
              </a:spcBef>
              <a:spcAft>
                <a:spcPts val="400"/>
              </a:spcAft>
              <a:buSzPct val="80000"/>
              <a:buFont typeface="Wingdings" panose="05000000000000000000" pitchFamily="2" charset="2"/>
              <a:buChar char="§"/>
            </a:pPr>
            <a:r>
              <a:rPr lang="en-US" dirty="0"/>
              <a:t>HOG: 8 times higher life than Aker</a:t>
            </a:r>
          </a:p>
          <a:p>
            <a:pPr marL="396792" lvl="2">
              <a:spcBef>
                <a:spcPts val="0"/>
              </a:spcBef>
              <a:spcAft>
                <a:spcPts val="400"/>
              </a:spcAft>
              <a:buSzPct val="80000"/>
              <a:buFont typeface="Wingdings" panose="05000000000000000000" pitchFamily="2" charset="2"/>
              <a:buChar char="§"/>
            </a:pPr>
            <a:r>
              <a:rPr lang="en-US" dirty="0"/>
              <a:t>TDP: Similar life </a:t>
            </a:r>
          </a:p>
        </p:txBody>
      </p:sp>
      <p:pic>
        <p:nvPicPr>
          <p:cNvPr id="11" name="Picture 10">
            <a:extLst>
              <a:ext uri="{FF2B5EF4-FFF2-40B4-BE49-F238E27FC236}">
                <a16:creationId xmlns:a16="http://schemas.microsoft.com/office/drawing/2014/main" id="{BCB19360-3B93-7C3F-0F27-0DF90CD8FE97}"/>
              </a:ext>
            </a:extLst>
          </p:cNvPr>
          <p:cNvPicPr>
            <a:picLocks noChangeAspect="1"/>
          </p:cNvPicPr>
          <p:nvPr/>
        </p:nvPicPr>
        <p:blipFill>
          <a:blip r:embed="rId2"/>
          <a:stretch>
            <a:fillRect/>
          </a:stretch>
        </p:blipFill>
        <p:spPr>
          <a:xfrm>
            <a:off x="6654801" y="2839885"/>
            <a:ext cx="5612494" cy="3989137"/>
          </a:xfrm>
          <a:prstGeom prst="rect">
            <a:avLst/>
          </a:prstGeom>
        </p:spPr>
      </p:pic>
      <p:pic>
        <p:nvPicPr>
          <p:cNvPr id="12" name="Picture 11">
            <a:extLst>
              <a:ext uri="{FF2B5EF4-FFF2-40B4-BE49-F238E27FC236}">
                <a16:creationId xmlns:a16="http://schemas.microsoft.com/office/drawing/2014/main" id="{900AB71B-45D6-C32B-4F94-0AA443CBB02B}"/>
              </a:ext>
            </a:extLst>
          </p:cNvPr>
          <p:cNvPicPr>
            <a:picLocks noChangeAspect="1"/>
          </p:cNvPicPr>
          <p:nvPr/>
        </p:nvPicPr>
        <p:blipFill>
          <a:blip r:embed="rId3"/>
          <a:stretch>
            <a:fillRect/>
          </a:stretch>
        </p:blipFill>
        <p:spPr>
          <a:xfrm>
            <a:off x="244588" y="2760570"/>
            <a:ext cx="6175783" cy="4068452"/>
          </a:xfrm>
          <a:prstGeom prst="rect">
            <a:avLst/>
          </a:prstGeom>
        </p:spPr>
      </p:pic>
      <p:sp>
        <p:nvSpPr>
          <p:cNvPr id="8" name="Content Placeholder 7">
            <a:extLst>
              <a:ext uri="{FF2B5EF4-FFF2-40B4-BE49-F238E27FC236}">
                <a16:creationId xmlns:a16="http://schemas.microsoft.com/office/drawing/2014/main" id="{6D88F98B-426A-43E1-8784-91B01B2B6BE8}"/>
              </a:ext>
            </a:extLst>
          </p:cNvPr>
          <p:cNvSpPr txBox="1">
            <a:spLocks/>
          </p:cNvSpPr>
          <p:nvPr/>
        </p:nvSpPr>
        <p:spPr>
          <a:xfrm>
            <a:off x="244588" y="1557256"/>
            <a:ext cx="4788806" cy="3953025"/>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0"/>
              </a:spcBef>
              <a:spcAft>
                <a:spcPts val="400"/>
              </a:spcAft>
              <a:buSzPct val="80000"/>
              <a:buFont typeface="Wingdings" panose="05000000000000000000" pitchFamily="2" charset="2"/>
              <a:buChar char="§"/>
            </a:pPr>
            <a:r>
              <a:rPr lang="en-US" sz="1500" dirty="0"/>
              <a:t>With friction: </a:t>
            </a:r>
          </a:p>
          <a:p>
            <a:pPr marL="396792" lvl="2">
              <a:spcBef>
                <a:spcPts val="0"/>
              </a:spcBef>
              <a:spcAft>
                <a:spcPts val="400"/>
              </a:spcAft>
              <a:buSzPct val="80000"/>
              <a:buFont typeface="Wingdings" panose="05000000000000000000" pitchFamily="2" charset="2"/>
              <a:buChar char="§"/>
            </a:pPr>
            <a:r>
              <a:rPr lang="en-US" dirty="0"/>
              <a:t>Hang off: 5 times higher life than Aker</a:t>
            </a:r>
          </a:p>
          <a:p>
            <a:pPr marL="396792" lvl="2">
              <a:spcBef>
                <a:spcPts val="0"/>
              </a:spcBef>
              <a:spcAft>
                <a:spcPts val="400"/>
              </a:spcAft>
              <a:buSzPct val="80000"/>
              <a:buFont typeface="Wingdings" panose="05000000000000000000" pitchFamily="2" charset="2"/>
              <a:buChar char="§"/>
            </a:pPr>
            <a:r>
              <a:rPr lang="en-US" dirty="0"/>
              <a:t>HOG: 13 times higher life than Aker (3years versus 40 years)</a:t>
            </a:r>
          </a:p>
          <a:p>
            <a:pPr marL="396792" lvl="2">
              <a:spcBef>
                <a:spcPts val="0"/>
              </a:spcBef>
              <a:spcAft>
                <a:spcPts val="400"/>
              </a:spcAft>
              <a:buSzPct val="80000"/>
              <a:buFont typeface="Wingdings" panose="05000000000000000000" pitchFamily="2" charset="2"/>
              <a:buChar char="§"/>
            </a:pPr>
            <a:r>
              <a:rPr lang="en-US" dirty="0"/>
              <a:t>TDP: 2 times higher life than Aker</a:t>
            </a:r>
          </a:p>
          <a:p>
            <a:pPr marL="198040" lvl="1" indent="-198040">
              <a:spcBef>
                <a:spcPts val="0"/>
              </a:spcBef>
              <a:spcAft>
                <a:spcPts val="400"/>
              </a:spcAft>
              <a:buSzPct val="80000"/>
              <a:buFont typeface="Wingdings" panose="05000000000000000000" pitchFamily="2" charset="2"/>
              <a:buChar char="§"/>
            </a:pPr>
            <a:endParaRPr lang="en-US" sz="1500" dirty="0"/>
          </a:p>
        </p:txBody>
      </p:sp>
    </p:spTree>
    <p:extLst>
      <p:ext uri="{BB962C8B-B14F-4D97-AF65-F5344CB8AC3E}">
        <p14:creationId xmlns:p14="http://schemas.microsoft.com/office/powerpoint/2010/main" val="1272461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34805" y="691698"/>
            <a:ext cx="8106895" cy="507960"/>
          </a:xfrm>
        </p:spPr>
        <p:txBody>
          <a:bodyPr/>
          <a:lstStyle/>
          <a:p>
            <a:r>
              <a:rPr lang="en-US" dirty="0"/>
              <a:t>VIV Results – comparison with Aker</a:t>
            </a:r>
            <a:endParaRPr lang="en-GB" dirty="0"/>
          </a:p>
        </p:txBody>
      </p:sp>
      <p:sp>
        <p:nvSpPr>
          <p:cNvPr id="8" name="Content Placeholder 7"/>
          <p:cNvSpPr>
            <a:spLocks noGrp="1"/>
          </p:cNvSpPr>
          <p:nvPr>
            <p:ph sz="half" idx="1"/>
          </p:nvPr>
        </p:nvSpPr>
        <p:spPr>
          <a:xfrm>
            <a:off x="384352" y="1618188"/>
            <a:ext cx="4390848" cy="2220319"/>
          </a:xfrm>
        </p:spPr>
        <p:txBody>
          <a:bodyPr/>
          <a:lstStyle/>
          <a:p>
            <a:pPr marL="198040" lvl="1" indent="-198040">
              <a:spcBef>
                <a:spcPts val="0"/>
              </a:spcBef>
              <a:spcAft>
                <a:spcPts val="400"/>
              </a:spcAft>
              <a:buSzPct val="80000"/>
              <a:buFont typeface="Wingdings" panose="05000000000000000000" pitchFamily="2" charset="2"/>
              <a:buChar char="§"/>
            </a:pPr>
            <a:endParaRPr lang="en-US" sz="1600" dirty="0"/>
          </a:p>
        </p:txBody>
      </p:sp>
      <p:pic>
        <p:nvPicPr>
          <p:cNvPr id="9" name="Picture 8">
            <a:extLst>
              <a:ext uri="{FF2B5EF4-FFF2-40B4-BE49-F238E27FC236}">
                <a16:creationId xmlns:a16="http://schemas.microsoft.com/office/drawing/2014/main" id="{905608E7-6921-4858-AC29-EDF33F51E0AC}"/>
              </a:ext>
            </a:extLst>
          </p:cNvPr>
          <p:cNvPicPr>
            <a:picLocks noChangeAspect="1"/>
          </p:cNvPicPr>
          <p:nvPr/>
        </p:nvPicPr>
        <p:blipFill>
          <a:blip r:embed="rId2"/>
          <a:stretch>
            <a:fillRect/>
          </a:stretch>
        </p:blipFill>
        <p:spPr>
          <a:xfrm>
            <a:off x="3053661" y="2059581"/>
            <a:ext cx="5322177" cy="3873684"/>
          </a:xfrm>
          <a:prstGeom prst="rect">
            <a:avLst/>
          </a:prstGeom>
        </p:spPr>
      </p:pic>
      <p:sp>
        <p:nvSpPr>
          <p:cNvPr id="4" name="Text Placeholder 3">
            <a:extLst>
              <a:ext uri="{FF2B5EF4-FFF2-40B4-BE49-F238E27FC236}">
                <a16:creationId xmlns:a16="http://schemas.microsoft.com/office/drawing/2014/main" id="{FE90E35D-4117-4B46-9E21-61E3E921BD2F}"/>
              </a:ext>
            </a:extLst>
          </p:cNvPr>
          <p:cNvSpPr>
            <a:spLocks noGrp="1"/>
          </p:cNvSpPr>
          <p:nvPr>
            <p:ph type="body" sz="quarter" idx="16"/>
          </p:nvPr>
        </p:nvSpPr>
        <p:spPr/>
        <p:txBody>
          <a:bodyPr/>
          <a:lstStyle/>
          <a:p>
            <a:endParaRPr lang="es-CR"/>
          </a:p>
        </p:txBody>
      </p:sp>
    </p:spTree>
    <p:extLst>
      <p:ext uri="{BB962C8B-B14F-4D97-AF65-F5344CB8AC3E}">
        <p14:creationId xmlns:p14="http://schemas.microsoft.com/office/powerpoint/2010/main" val="91877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39306570-C506-4AD3-8136-0C533F7453F4}"/>
              </a:ext>
            </a:extLst>
          </p:cNvPr>
          <p:cNvSpPr>
            <a:spLocks noGrp="1"/>
          </p:cNvSpPr>
          <p:nvPr>
            <p:ph sz="half" idx="1"/>
          </p:nvPr>
        </p:nvSpPr>
        <p:spPr>
          <a:xfrm>
            <a:off x="635807" y="2153514"/>
            <a:ext cx="4447181" cy="2427451"/>
          </a:xfrm>
        </p:spPr>
        <p:txBody>
          <a:bodyPr/>
          <a:lstStyle/>
          <a:p>
            <a:pPr algn="l"/>
            <a:r>
              <a:rPr lang="en-US" dirty="0"/>
              <a:t>Umb-1 is chosen out of the three Umbilicals for third party verification study.</a:t>
            </a:r>
          </a:p>
          <a:p>
            <a:pPr algn="l"/>
            <a:endParaRPr lang="en-US" dirty="0"/>
          </a:p>
          <a:p>
            <a:pPr algn="l"/>
            <a:r>
              <a:rPr lang="en-US" dirty="0"/>
              <a:t>Heavier umbilical, max acceleration are the reasons.</a:t>
            </a:r>
          </a:p>
          <a:p>
            <a:pPr algn="l"/>
            <a:endParaRPr lang="en-US" dirty="0"/>
          </a:p>
        </p:txBody>
      </p:sp>
      <p:sp>
        <p:nvSpPr>
          <p:cNvPr id="5" name="Slide Number Placeholder 4">
            <a:extLst>
              <a:ext uri="{FF2B5EF4-FFF2-40B4-BE49-F238E27FC236}">
                <a16:creationId xmlns:a16="http://schemas.microsoft.com/office/drawing/2014/main" id="{AA2D533D-E751-44F4-AFD8-9434BE2629AA}"/>
              </a:ext>
            </a:extLst>
          </p:cNvPr>
          <p:cNvSpPr>
            <a:spLocks noGrp="1"/>
          </p:cNvSpPr>
          <p:nvPr>
            <p:ph type="sldNum" sz="quarter" idx="18"/>
          </p:nvPr>
        </p:nvSpPr>
        <p:spPr>
          <a:xfrm>
            <a:off x="10840861" y="6288359"/>
            <a:ext cx="761921" cy="365125"/>
          </a:xfrm>
          <a:prstGeom prst="rect">
            <a:avLst/>
          </a:prstGeom>
        </p:spPr>
        <p:txBody>
          <a:bodyPr anchor="ctr">
            <a:normAutofit/>
          </a:bodyPr>
          <a:lstStyle/>
          <a:p>
            <a:pPr>
              <a:spcAft>
                <a:spcPts val="600"/>
              </a:spcAft>
            </a:pPr>
            <a:fld id="{7A3F00B2-786C-401B-9EB3-42A9D0DD4A9F}" type="slidenum">
              <a:rPr lang="nb-NO" smtClean="0"/>
              <a:pPr>
                <a:spcAft>
                  <a:spcPts val="600"/>
                </a:spcAft>
              </a:pPr>
              <a:t>3</a:t>
            </a:fld>
            <a:endParaRPr lang="nb-NO"/>
          </a:p>
        </p:txBody>
      </p:sp>
      <p:sp>
        <p:nvSpPr>
          <p:cNvPr id="2" name="Title 1">
            <a:extLst>
              <a:ext uri="{FF2B5EF4-FFF2-40B4-BE49-F238E27FC236}">
                <a16:creationId xmlns:a16="http://schemas.microsoft.com/office/drawing/2014/main" id="{49FAF2AE-A002-4F77-A3DE-9E37D5FC17E2}"/>
              </a:ext>
            </a:extLst>
          </p:cNvPr>
          <p:cNvSpPr>
            <a:spLocks noGrp="1"/>
          </p:cNvSpPr>
          <p:nvPr>
            <p:ph type="title"/>
          </p:nvPr>
        </p:nvSpPr>
        <p:spPr>
          <a:xfrm>
            <a:off x="2034805" y="691698"/>
            <a:ext cx="8106895" cy="507960"/>
          </a:xfrm>
          <a:prstGeom prst="rect">
            <a:avLst/>
          </a:prstGeom>
        </p:spPr>
        <p:txBody>
          <a:bodyPr wrap="square" anchor="t">
            <a:normAutofit/>
          </a:bodyPr>
          <a:lstStyle/>
          <a:p>
            <a:r>
              <a:rPr lang="en-US" dirty="0"/>
              <a:t>Global Configuration Static Benchmark</a:t>
            </a:r>
            <a:endParaRPr lang="en-US" dirty="0">
              <a:highlight>
                <a:srgbClr val="FFFF00"/>
              </a:highlight>
            </a:endParaRPr>
          </a:p>
        </p:txBody>
      </p:sp>
      <p:sp>
        <p:nvSpPr>
          <p:cNvPr id="28" name="Text Placeholder 15">
            <a:extLst>
              <a:ext uri="{FF2B5EF4-FFF2-40B4-BE49-F238E27FC236}">
                <a16:creationId xmlns:a16="http://schemas.microsoft.com/office/drawing/2014/main" id="{E0E481B9-88AC-48D9-8ACA-E05066F49115}"/>
              </a:ext>
            </a:extLst>
          </p:cNvPr>
          <p:cNvSpPr>
            <a:spLocks noGrp="1"/>
          </p:cNvSpPr>
          <p:nvPr>
            <p:ph type="body" sz="quarter" idx="16"/>
          </p:nvPr>
        </p:nvSpPr>
        <p:spPr>
          <a:xfrm>
            <a:off x="2034805" y="1140353"/>
            <a:ext cx="8106895" cy="319919"/>
          </a:xfrm>
        </p:spPr>
        <p:txBody>
          <a:bodyPr/>
          <a:lstStyle/>
          <a:p>
            <a:r>
              <a:rPr lang="en-US" dirty="0"/>
              <a:t>Overview</a:t>
            </a:r>
            <a:endParaRPr lang="en-US" dirty="0">
              <a:highlight>
                <a:srgbClr val="FFFF00"/>
              </a:highlight>
            </a:endParaRPr>
          </a:p>
        </p:txBody>
      </p:sp>
      <p:pic>
        <p:nvPicPr>
          <p:cNvPr id="8" name="Picture 7">
            <a:extLst>
              <a:ext uri="{FF2B5EF4-FFF2-40B4-BE49-F238E27FC236}">
                <a16:creationId xmlns:a16="http://schemas.microsoft.com/office/drawing/2014/main" id="{48379AD9-1A6D-4EEA-8B33-48E4D00AEB4E}"/>
              </a:ext>
            </a:extLst>
          </p:cNvPr>
          <p:cNvPicPr>
            <a:picLocks noChangeAspect="1"/>
          </p:cNvPicPr>
          <p:nvPr/>
        </p:nvPicPr>
        <p:blipFill>
          <a:blip r:embed="rId2"/>
          <a:stretch>
            <a:fillRect/>
          </a:stretch>
        </p:blipFill>
        <p:spPr>
          <a:xfrm>
            <a:off x="821819" y="3577456"/>
            <a:ext cx="3307553" cy="2588846"/>
          </a:xfrm>
          <a:prstGeom prst="rect">
            <a:avLst/>
          </a:prstGeom>
        </p:spPr>
      </p:pic>
      <p:cxnSp>
        <p:nvCxnSpPr>
          <p:cNvPr id="7" name="Straight Connector 6">
            <a:extLst>
              <a:ext uri="{FF2B5EF4-FFF2-40B4-BE49-F238E27FC236}">
                <a16:creationId xmlns:a16="http://schemas.microsoft.com/office/drawing/2014/main" id="{8FDB7521-FA3D-480F-AF89-9942A3B23A51}"/>
              </a:ext>
            </a:extLst>
          </p:cNvPr>
          <p:cNvCxnSpPr/>
          <p:nvPr/>
        </p:nvCxnSpPr>
        <p:spPr>
          <a:xfrm>
            <a:off x="3368431" y="5658338"/>
            <a:ext cx="1211384" cy="687754"/>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2A924B31-BFA4-4048-BC27-BCB3310AC85C}"/>
              </a:ext>
            </a:extLst>
          </p:cNvPr>
          <p:cNvSpPr txBox="1"/>
          <p:nvPr/>
        </p:nvSpPr>
        <p:spPr>
          <a:xfrm>
            <a:off x="4090122" y="5834447"/>
            <a:ext cx="704846" cy="230832"/>
          </a:xfrm>
          <a:prstGeom prst="rect">
            <a:avLst/>
          </a:prstGeom>
          <a:noFill/>
        </p:spPr>
        <p:txBody>
          <a:bodyPr wrap="square" rtlCol="0">
            <a:spAutoFit/>
          </a:bodyPr>
          <a:lstStyle/>
          <a:p>
            <a:r>
              <a:rPr lang="nb-NO" dirty="0"/>
              <a:t>UMB-1</a:t>
            </a:r>
            <a:endParaRPr lang="en-US" dirty="0"/>
          </a:p>
        </p:txBody>
      </p:sp>
      <p:pic>
        <p:nvPicPr>
          <p:cNvPr id="11" name="Picture 10">
            <a:extLst>
              <a:ext uri="{FF2B5EF4-FFF2-40B4-BE49-F238E27FC236}">
                <a16:creationId xmlns:a16="http://schemas.microsoft.com/office/drawing/2014/main" id="{DEFF181A-EC63-43D0-AAA4-1427946F9955}"/>
              </a:ext>
            </a:extLst>
          </p:cNvPr>
          <p:cNvPicPr>
            <a:picLocks noChangeAspect="1"/>
          </p:cNvPicPr>
          <p:nvPr/>
        </p:nvPicPr>
        <p:blipFill>
          <a:blip r:embed="rId3"/>
          <a:stretch>
            <a:fillRect/>
          </a:stretch>
        </p:blipFill>
        <p:spPr>
          <a:xfrm>
            <a:off x="5172826" y="1639816"/>
            <a:ext cx="6932088" cy="4946842"/>
          </a:xfrm>
          <a:prstGeom prst="rect">
            <a:avLst/>
          </a:prstGeom>
        </p:spPr>
      </p:pic>
    </p:spTree>
    <p:extLst>
      <p:ext uri="{BB962C8B-B14F-4D97-AF65-F5344CB8AC3E}">
        <p14:creationId xmlns:p14="http://schemas.microsoft.com/office/powerpoint/2010/main" val="3308051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807E-0303-406B-823D-F384507E4E42}"/>
              </a:ext>
            </a:extLst>
          </p:cNvPr>
          <p:cNvSpPr>
            <a:spLocks noGrp="1"/>
          </p:cNvSpPr>
          <p:nvPr>
            <p:ph type="title"/>
          </p:nvPr>
        </p:nvSpPr>
        <p:spPr/>
        <p:txBody>
          <a:bodyPr/>
          <a:lstStyle/>
          <a:p>
            <a:r>
              <a:rPr lang="en-US" dirty="0"/>
              <a:t>Combined Fatigue</a:t>
            </a:r>
          </a:p>
        </p:txBody>
      </p:sp>
      <p:sp>
        <p:nvSpPr>
          <p:cNvPr id="4" name="Text Placeholder 3">
            <a:extLst>
              <a:ext uri="{FF2B5EF4-FFF2-40B4-BE49-F238E27FC236}">
                <a16:creationId xmlns:a16="http://schemas.microsoft.com/office/drawing/2014/main" id="{D9DA40BD-0D08-4786-A987-B91D27272644}"/>
              </a:ext>
            </a:extLst>
          </p:cNvPr>
          <p:cNvSpPr>
            <a:spLocks noGrp="1"/>
          </p:cNvSpPr>
          <p:nvPr>
            <p:ph type="body" sz="quarter" idx="16"/>
          </p:nvPr>
        </p:nvSpPr>
        <p:spPr/>
        <p:txBody>
          <a:bodyPr/>
          <a:lstStyle/>
          <a:p>
            <a:r>
              <a:rPr lang="en-US" dirty="0"/>
              <a:t>Local Analysis| Results</a:t>
            </a:r>
          </a:p>
          <a:p>
            <a:endParaRPr lang="en-US" dirty="0"/>
          </a:p>
        </p:txBody>
      </p:sp>
      <p:sp>
        <p:nvSpPr>
          <p:cNvPr id="5" name="Slide Number Placeholder 4">
            <a:extLst>
              <a:ext uri="{FF2B5EF4-FFF2-40B4-BE49-F238E27FC236}">
                <a16:creationId xmlns:a16="http://schemas.microsoft.com/office/drawing/2014/main" id="{CC076079-CE60-42C9-B5D5-85CB8B772BD9}"/>
              </a:ext>
            </a:extLst>
          </p:cNvPr>
          <p:cNvSpPr>
            <a:spLocks noGrp="1"/>
          </p:cNvSpPr>
          <p:nvPr>
            <p:ph type="sldNum" sz="quarter" idx="18"/>
          </p:nvPr>
        </p:nvSpPr>
        <p:spPr/>
        <p:txBody>
          <a:bodyPr/>
          <a:lstStyle/>
          <a:p>
            <a:fld id="{7A3F00B2-786C-401B-9EB3-42A9D0DD4A9F}" type="slidenum">
              <a:rPr lang="nb-NO" smtClean="0"/>
              <a:pPr/>
              <a:t>30</a:t>
            </a:fld>
            <a:endParaRPr lang="nb-NO" dirty="0"/>
          </a:p>
        </p:txBody>
      </p:sp>
      <p:sp>
        <p:nvSpPr>
          <p:cNvPr id="3" name="Content Placeholder 2">
            <a:extLst>
              <a:ext uri="{FF2B5EF4-FFF2-40B4-BE49-F238E27FC236}">
                <a16:creationId xmlns:a16="http://schemas.microsoft.com/office/drawing/2014/main" id="{7BB65EC2-C18A-4C49-8696-9877459E0A68}"/>
              </a:ext>
            </a:extLst>
          </p:cNvPr>
          <p:cNvSpPr>
            <a:spLocks noGrp="1"/>
          </p:cNvSpPr>
          <p:nvPr>
            <p:ph sz="half" idx="1"/>
          </p:nvPr>
        </p:nvSpPr>
        <p:spPr>
          <a:xfrm>
            <a:off x="1325880" y="2153514"/>
            <a:ext cx="5065955" cy="3953025"/>
          </a:xfrm>
        </p:spPr>
        <p:txBody>
          <a:bodyPr/>
          <a:lstStyle/>
          <a:p>
            <a:pPr>
              <a:spcBef>
                <a:spcPts val="1200"/>
              </a:spcBef>
            </a:pPr>
            <a:r>
              <a:rPr lang="en-US" sz="1400" dirty="0"/>
              <a:t>Wave fatigue to be performed</a:t>
            </a:r>
          </a:p>
        </p:txBody>
      </p:sp>
      <p:graphicFrame>
        <p:nvGraphicFramePr>
          <p:cNvPr id="8" name="Table 7">
            <a:extLst>
              <a:ext uri="{FF2B5EF4-FFF2-40B4-BE49-F238E27FC236}">
                <a16:creationId xmlns:a16="http://schemas.microsoft.com/office/drawing/2014/main" id="{BFEE8B7D-76D7-16AF-540A-AF038B5AAECD}"/>
              </a:ext>
            </a:extLst>
          </p:cNvPr>
          <p:cNvGraphicFramePr>
            <a:graphicFrameLocks noGrp="1"/>
          </p:cNvGraphicFramePr>
          <p:nvPr>
            <p:extLst>
              <p:ext uri="{D42A27DB-BD31-4B8C-83A1-F6EECF244321}">
                <p14:modId xmlns:p14="http://schemas.microsoft.com/office/powerpoint/2010/main" val="1763918551"/>
              </p:ext>
            </p:extLst>
          </p:nvPr>
        </p:nvGraphicFramePr>
        <p:xfrm>
          <a:off x="883920" y="2678113"/>
          <a:ext cx="10617200" cy="2330766"/>
        </p:xfrm>
        <a:graphic>
          <a:graphicData uri="http://schemas.openxmlformats.org/drawingml/2006/table">
            <a:tbl>
              <a:tblPr>
                <a:tableStyleId>{5940675A-B579-460E-94D1-54222C63F5DA}</a:tableStyleId>
              </a:tblPr>
              <a:tblGrid>
                <a:gridCol w="1183799">
                  <a:extLst>
                    <a:ext uri="{9D8B030D-6E8A-4147-A177-3AD203B41FA5}">
                      <a16:colId xmlns:a16="http://schemas.microsoft.com/office/drawing/2014/main" val="267116389"/>
                    </a:ext>
                  </a:extLst>
                </a:gridCol>
                <a:gridCol w="3296140">
                  <a:extLst>
                    <a:ext uri="{9D8B030D-6E8A-4147-A177-3AD203B41FA5}">
                      <a16:colId xmlns:a16="http://schemas.microsoft.com/office/drawing/2014/main" val="3444992121"/>
                    </a:ext>
                  </a:extLst>
                </a:gridCol>
                <a:gridCol w="876751">
                  <a:extLst>
                    <a:ext uri="{9D8B030D-6E8A-4147-A177-3AD203B41FA5}">
                      <a16:colId xmlns:a16="http://schemas.microsoft.com/office/drawing/2014/main" val="1943590313"/>
                    </a:ext>
                  </a:extLst>
                </a:gridCol>
                <a:gridCol w="1098714">
                  <a:extLst>
                    <a:ext uri="{9D8B030D-6E8A-4147-A177-3AD203B41FA5}">
                      <a16:colId xmlns:a16="http://schemas.microsoft.com/office/drawing/2014/main" val="2934530907"/>
                    </a:ext>
                  </a:extLst>
                </a:gridCol>
                <a:gridCol w="710280">
                  <a:extLst>
                    <a:ext uri="{9D8B030D-6E8A-4147-A177-3AD203B41FA5}">
                      <a16:colId xmlns:a16="http://schemas.microsoft.com/office/drawing/2014/main" val="2824324328"/>
                    </a:ext>
                  </a:extLst>
                </a:gridCol>
                <a:gridCol w="1032125">
                  <a:extLst>
                    <a:ext uri="{9D8B030D-6E8A-4147-A177-3AD203B41FA5}">
                      <a16:colId xmlns:a16="http://schemas.microsoft.com/office/drawing/2014/main" val="3585952609"/>
                    </a:ext>
                  </a:extLst>
                </a:gridCol>
                <a:gridCol w="1187499">
                  <a:extLst>
                    <a:ext uri="{9D8B030D-6E8A-4147-A177-3AD203B41FA5}">
                      <a16:colId xmlns:a16="http://schemas.microsoft.com/office/drawing/2014/main" val="3022001890"/>
                    </a:ext>
                  </a:extLst>
                </a:gridCol>
                <a:gridCol w="1231892">
                  <a:extLst>
                    <a:ext uri="{9D8B030D-6E8A-4147-A177-3AD203B41FA5}">
                      <a16:colId xmlns:a16="http://schemas.microsoft.com/office/drawing/2014/main" val="572016690"/>
                    </a:ext>
                  </a:extLst>
                </a:gridCol>
              </a:tblGrid>
              <a:tr h="258974">
                <a:tc rowSpan="2">
                  <a:txBody>
                    <a:bodyPr/>
                    <a:lstStyle/>
                    <a:p>
                      <a:pPr algn="ctr" fontAlgn="ctr"/>
                      <a:r>
                        <a:rPr lang="en-US" sz="1400" b="1" u="none" strike="noStrike" dirty="0">
                          <a:effectLst/>
                        </a:rPr>
                        <a:t>Parameter</a:t>
                      </a:r>
                      <a:endParaRPr lang="en-US" sz="1400" b="1" i="0" u="none" strike="noStrike" dirty="0">
                        <a:solidFill>
                          <a:srgbClr val="000000"/>
                        </a:solidFill>
                        <a:effectLst/>
                        <a:latin typeface="Calibri" panose="020F0502020204030204" pitchFamily="34" charset="0"/>
                      </a:endParaRPr>
                    </a:p>
                  </a:txBody>
                  <a:tcPr marL="6948" marR="6948" marT="6948" marB="0" anchor="ctr">
                    <a:solidFill>
                      <a:schemeClr val="accent1">
                        <a:lumMod val="10000"/>
                        <a:lumOff val="90000"/>
                      </a:schemeClr>
                    </a:solidFill>
                  </a:tcPr>
                </a:tc>
                <a:tc rowSpan="2">
                  <a:txBody>
                    <a:bodyPr/>
                    <a:lstStyle/>
                    <a:p>
                      <a:pPr algn="ctr" fontAlgn="ctr"/>
                      <a:r>
                        <a:rPr lang="en-US" sz="1400" b="1" u="none" strike="noStrike" dirty="0">
                          <a:effectLst/>
                        </a:rPr>
                        <a:t>Parameter</a:t>
                      </a:r>
                      <a:endParaRPr lang="en-US" sz="1400" b="1" i="0" u="none" strike="noStrike" dirty="0">
                        <a:solidFill>
                          <a:srgbClr val="000000"/>
                        </a:solidFill>
                        <a:effectLst/>
                        <a:latin typeface="Calibri" panose="020F0502020204030204" pitchFamily="34" charset="0"/>
                      </a:endParaRPr>
                    </a:p>
                  </a:txBody>
                  <a:tcPr marL="6948" marR="6948" marT="6948" marB="0" anchor="ctr">
                    <a:solidFill>
                      <a:schemeClr val="accent1">
                        <a:lumMod val="10000"/>
                        <a:lumOff val="90000"/>
                      </a:schemeClr>
                    </a:solidFill>
                  </a:tcPr>
                </a:tc>
                <a:tc gridSpan="2">
                  <a:txBody>
                    <a:bodyPr/>
                    <a:lstStyle/>
                    <a:p>
                      <a:pPr algn="ctr" fontAlgn="ctr"/>
                      <a:r>
                        <a:rPr lang="en-US" sz="1400" b="1" u="none" strike="noStrike" dirty="0">
                          <a:effectLst/>
                        </a:rPr>
                        <a:t>BS</a:t>
                      </a:r>
                      <a:endParaRPr lang="en-US" sz="1400" b="1" i="0" u="none" strike="noStrike" dirty="0">
                        <a:solidFill>
                          <a:srgbClr val="000000"/>
                        </a:solidFill>
                        <a:effectLst/>
                        <a:latin typeface="Calibri" panose="020F0502020204030204" pitchFamily="34" charset="0"/>
                      </a:endParaRPr>
                    </a:p>
                  </a:txBody>
                  <a:tcPr marL="6948" marR="6948" marT="6948" marB="0" anchor="ctr">
                    <a:solidFill>
                      <a:schemeClr val="accent1">
                        <a:lumMod val="10000"/>
                        <a:lumOff val="90000"/>
                      </a:schemeClr>
                    </a:solidFill>
                  </a:tcPr>
                </a:tc>
                <a:tc hMerge="1">
                  <a:txBody>
                    <a:bodyPr/>
                    <a:lstStyle/>
                    <a:p>
                      <a:endParaRPr lang="en-US"/>
                    </a:p>
                  </a:txBody>
                  <a:tcPr/>
                </a:tc>
                <a:tc gridSpan="2">
                  <a:txBody>
                    <a:bodyPr/>
                    <a:lstStyle/>
                    <a:p>
                      <a:pPr algn="ctr" fontAlgn="ctr"/>
                      <a:r>
                        <a:rPr lang="en-US" sz="1400" b="1" u="none" strike="noStrike" dirty="0">
                          <a:effectLst/>
                        </a:rPr>
                        <a:t>HOG</a:t>
                      </a:r>
                      <a:endParaRPr lang="en-US" sz="1400" b="1" i="0" u="none" strike="noStrike" dirty="0">
                        <a:solidFill>
                          <a:srgbClr val="000000"/>
                        </a:solidFill>
                        <a:effectLst/>
                        <a:latin typeface="Calibri" panose="020F0502020204030204" pitchFamily="34" charset="0"/>
                      </a:endParaRPr>
                    </a:p>
                  </a:txBody>
                  <a:tcPr marL="6948" marR="6948" marT="6948" marB="0" anchor="ctr">
                    <a:solidFill>
                      <a:schemeClr val="accent1">
                        <a:lumMod val="10000"/>
                        <a:lumOff val="90000"/>
                      </a:schemeClr>
                    </a:solidFill>
                  </a:tcPr>
                </a:tc>
                <a:tc hMerge="1">
                  <a:txBody>
                    <a:bodyPr/>
                    <a:lstStyle/>
                    <a:p>
                      <a:endParaRPr lang="en-US"/>
                    </a:p>
                  </a:txBody>
                  <a:tcPr/>
                </a:tc>
                <a:tc gridSpan="2">
                  <a:txBody>
                    <a:bodyPr/>
                    <a:lstStyle/>
                    <a:p>
                      <a:pPr algn="ctr" fontAlgn="ctr"/>
                      <a:r>
                        <a:rPr lang="en-US" sz="1400" b="1" u="none" strike="noStrike" dirty="0">
                          <a:effectLst/>
                        </a:rPr>
                        <a:t>TDP</a:t>
                      </a:r>
                      <a:endParaRPr lang="en-US" sz="1400" b="1" i="0" u="none" strike="noStrike" dirty="0">
                        <a:solidFill>
                          <a:srgbClr val="000000"/>
                        </a:solidFill>
                        <a:effectLst/>
                        <a:latin typeface="Calibri" panose="020F0502020204030204" pitchFamily="34" charset="0"/>
                      </a:endParaRPr>
                    </a:p>
                  </a:txBody>
                  <a:tcPr marL="6948" marR="6948" marT="6948" marB="0" anchor="ctr">
                    <a:solidFill>
                      <a:schemeClr val="accent1">
                        <a:lumMod val="10000"/>
                        <a:lumOff val="90000"/>
                      </a:schemeClr>
                    </a:solidFill>
                  </a:tcPr>
                </a:tc>
                <a:tc hMerge="1">
                  <a:txBody>
                    <a:bodyPr/>
                    <a:lstStyle/>
                    <a:p>
                      <a:endParaRPr lang="en-US"/>
                    </a:p>
                  </a:txBody>
                  <a:tcPr/>
                </a:tc>
                <a:extLst>
                  <a:ext uri="{0D108BD9-81ED-4DB2-BD59-A6C34878D82A}">
                    <a16:rowId xmlns:a16="http://schemas.microsoft.com/office/drawing/2014/main" val="1148383919"/>
                  </a:ext>
                </a:extLst>
              </a:tr>
              <a:tr h="258974">
                <a:tc vMerge="1">
                  <a:txBody>
                    <a:bodyPr/>
                    <a:lstStyle/>
                    <a:p>
                      <a:endParaRPr lang="en-US"/>
                    </a:p>
                  </a:txBody>
                  <a:tcPr/>
                </a:tc>
                <a:tc vMerge="1">
                  <a:txBody>
                    <a:bodyPr/>
                    <a:lstStyle/>
                    <a:p>
                      <a:endParaRPr lang="en-US"/>
                    </a:p>
                  </a:txBody>
                  <a:tcPr/>
                </a:tc>
                <a:tc>
                  <a:txBody>
                    <a:bodyPr/>
                    <a:lstStyle/>
                    <a:p>
                      <a:pPr algn="ctr" fontAlgn="ctr"/>
                      <a:r>
                        <a:rPr lang="en-US" sz="1400" b="1" u="none" strike="noStrike" dirty="0">
                          <a:effectLst/>
                        </a:rPr>
                        <a:t>Aker</a:t>
                      </a:r>
                      <a:endParaRPr lang="en-US" sz="1400" b="1" i="0" u="none" strike="noStrike" dirty="0">
                        <a:solidFill>
                          <a:srgbClr val="000000"/>
                        </a:solidFill>
                        <a:effectLst/>
                        <a:latin typeface="Calibri" panose="020F0502020204030204" pitchFamily="34" charset="0"/>
                      </a:endParaRPr>
                    </a:p>
                  </a:txBody>
                  <a:tcPr marL="6948" marR="6948" marT="6948" marB="0" anchor="ctr">
                    <a:solidFill>
                      <a:schemeClr val="accent1">
                        <a:lumMod val="10000"/>
                        <a:lumOff val="90000"/>
                      </a:schemeClr>
                    </a:solidFill>
                  </a:tcPr>
                </a:tc>
                <a:tc>
                  <a:txBody>
                    <a:bodyPr/>
                    <a:lstStyle/>
                    <a:p>
                      <a:pPr algn="ctr" fontAlgn="ctr"/>
                      <a:r>
                        <a:rPr lang="en-US" sz="1400" b="1" u="none" strike="noStrike" dirty="0">
                          <a:effectLst/>
                        </a:rPr>
                        <a:t>Kongsberg</a:t>
                      </a:r>
                      <a:endParaRPr lang="en-US" sz="1400" b="1" i="0" u="none" strike="noStrike" dirty="0">
                        <a:solidFill>
                          <a:srgbClr val="000000"/>
                        </a:solidFill>
                        <a:effectLst/>
                        <a:latin typeface="Calibri" panose="020F0502020204030204" pitchFamily="34" charset="0"/>
                      </a:endParaRPr>
                    </a:p>
                  </a:txBody>
                  <a:tcPr marL="6948" marR="6948" marT="6948" marB="0" anchor="ctr">
                    <a:solidFill>
                      <a:schemeClr val="accent1">
                        <a:lumMod val="10000"/>
                        <a:lumOff val="90000"/>
                      </a:schemeClr>
                    </a:solidFill>
                  </a:tcPr>
                </a:tc>
                <a:tc>
                  <a:txBody>
                    <a:bodyPr/>
                    <a:lstStyle/>
                    <a:p>
                      <a:pPr algn="ctr" fontAlgn="ctr"/>
                      <a:r>
                        <a:rPr lang="en-US" sz="1400" b="1" u="none" strike="noStrike">
                          <a:effectLst/>
                        </a:rPr>
                        <a:t>Aker</a:t>
                      </a:r>
                      <a:endParaRPr lang="en-US" sz="1400" b="1" i="0" u="none" strike="noStrike">
                        <a:solidFill>
                          <a:srgbClr val="000000"/>
                        </a:solidFill>
                        <a:effectLst/>
                        <a:latin typeface="Calibri" panose="020F0502020204030204" pitchFamily="34" charset="0"/>
                      </a:endParaRPr>
                    </a:p>
                  </a:txBody>
                  <a:tcPr marL="6948" marR="6948" marT="6948" marB="0" anchor="ctr">
                    <a:solidFill>
                      <a:schemeClr val="accent1">
                        <a:lumMod val="10000"/>
                        <a:lumOff val="90000"/>
                      </a:schemeClr>
                    </a:solidFill>
                  </a:tcPr>
                </a:tc>
                <a:tc>
                  <a:txBody>
                    <a:bodyPr/>
                    <a:lstStyle/>
                    <a:p>
                      <a:pPr algn="ctr" fontAlgn="ctr"/>
                      <a:r>
                        <a:rPr lang="en-US" sz="1400" b="1" u="none" strike="noStrike" dirty="0">
                          <a:effectLst/>
                        </a:rPr>
                        <a:t>Kongsberg</a:t>
                      </a:r>
                      <a:endParaRPr lang="en-US" sz="1400" b="1" i="0" u="none" strike="noStrike" dirty="0">
                        <a:solidFill>
                          <a:srgbClr val="000000"/>
                        </a:solidFill>
                        <a:effectLst/>
                        <a:latin typeface="Calibri" panose="020F0502020204030204" pitchFamily="34" charset="0"/>
                      </a:endParaRPr>
                    </a:p>
                  </a:txBody>
                  <a:tcPr marL="6948" marR="6948" marT="6948" marB="0" anchor="ctr">
                    <a:solidFill>
                      <a:schemeClr val="accent1">
                        <a:lumMod val="10000"/>
                        <a:lumOff val="90000"/>
                      </a:schemeClr>
                    </a:solidFill>
                  </a:tcPr>
                </a:tc>
                <a:tc>
                  <a:txBody>
                    <a:bodyPr/>
                    <a:lstStyle/>
                    <a:p>
                      <a:pPr algn="ctr" fontAlgn="ctr"/>
                      <a:r>
                        <a:rPr lang="en-US" sz="1400" b="1" u="none" strike="noStrike" dirty="0">
                          <a:effectLst/>
                        </a:rPr>
                        <a:t>Aker</a:t>
                      </a:r>
                      <a:endParaRPr lang="en-US" sz="1400" b="1" i="0" u="none" strike="noStrike" dirty="0">
                        <a:solidFill>
                          <a:srgbClr val="000000"/>
                        </a:solidFill>
                        <a:effectLst/>
                        <a:latin typeface="Calibri" panose="020F0502020204030204" pitchFamily="34" charset="0"/>
                      </a:endParaRPr>
                    </a:p>
                  </a:txBody>
                  <a:tcPr marL="6948" marR="6948" marT="6948" marB="0" anchor="ctr">
                    <a:solidFill>
                      <a:schemeClr val="accent1">
                        <a:lumMod val="10000"/>
                        <a:lumOff val="90000"/>
                      </a:schemeClr>
                    </a:solidFill>
                  </a:tcPr>
                </a:tc>
                <a:tc>
                  <a:txBody>
                    <a:bodyPr/>
                    <a:lstStyle/>
                    <a:p>
                      <a:pPr algn="ctr" fontAlgn="ctr"/>
                      <a:r>
                        <a:rPr lang="en-US" sz="1400" b="1" u="none" strike="noStrike" dirty="0">
                          <a:effectLst/>
                        </a:rPr>
                        <a:t>Kongsberg</a:t>
                      </a:r>
                      <a:endParaRPr lang="en-US" sz="1400" b="1" i="0" u="none" strike="noStrike" dirty="0">
                        <a:solidFill>
                          <a:srgbClr val="000000"/>
                        </a:solidFill>
                        <a:effectLst/>
                        <a:latin typeface="Calibri" panose="020F0502020204030204" pitchFamily="34" charset="0"/>
                      </a:endParaRPr>
                    </a:p>
                  </a:txBody>
                  <a:tcPr marL="6948" marR="6948" marT="6948" marB="0" anchor="ctr">
                    <a:solidFill>
                      <a:schemeClr val="accent1">
                        <a:lumMod val="10000"/>
                        <a:lumOff val="90000"/>
                      </a:schemeClr>
                    </a:solidFill>
                  </a:tcPr>
                </a:tc>
                <a:extLst>
                  <a:ext uri="{0D108BD9-81ED-4DB2-BD59-A6C34878D82A}">
                    <a16:rowId xmlns:a16="http://schemas.microsoft.com/office/drawing/2014/main" val="2185915417"/>
                  </a:ext>
                </a:extLst>
              </a:tr>
              <a:tr h="258974">
                <a:tc rowSpan="3">
                  <a:txBody>
                    <a:bodyPr/>
                    <a:lstStyle/>
                    <a:p>
                      <a:pPr algn="ctr" fontAlgn="ctr"/>
                      <a:r>
                        <a:rPr lang="en-US" sz="1400" u="none" strike="noStrike">
                          <a:effectLst/>
                        </a:rPr>
                        <a:t>Wave Fatigue</a:t>
                      </a:r>
                      <a:endParaRPr lang="en-US" sz="1400" b="0" i="0" u="none" strike="noStrike">
                        <a:solidFill>
                          <a:srgbClr val="000000"/>
                        </a:solidFill>
                        <a:effectLst/>
                        <a:latin typeface="Calibri" panose="020F0502020204030204" pitchFamily="34" charset="0"/>
                      </a:endParaRPr>
                    </a:p>
                  </a:txBody>
                  <a:tcPr marL="6948" marR="6948" marT="6948" marB="0" anchor="ctr"/>
                </a:tc>
                <a:tc>
                  <a:txBody>
                    <a:bodyPr/>
                    <a:lstStyle/>
                    <a:p>
                      <a:pPr algn="ctr" fontAlgn="b"/>
                      <a:r>
                        <a:rPr lang="en-US" sz="1400" u="none" strike="noStrike" dirty="0">
                          <a:effectLst/>
                        </a:rPr>
                        <a:t>Wave Fatigue Damage</a:t>
                      </a:r>
                      <a:endParaRPr lang="en-US" sz="1400" b="0" i="0" u="none" strike="noStrike" dirty="0">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948" marR="6948" marT="6948" marB="0" anchor="b"/>
                </a:tc>
                <a:extLst>
                  <a:ext uri="{0D108BD9-81ED-4DB2-BD59-A6C34878D82A}">
                    <a16:rowId xmlns:a16="http://schemas.microsoft.com/office/drawing/2014/main" val="3774717771"/>
                  </a:ext>
                </a:extLst>
              </a:tr>
              <a:tr h="258974">
                <a:tc vMerge="1">
                  <a:txBody>
                    <a:bodyPr/>
                    <a:lstStyle/>
                    <a:p>
                      <a:endParaRPr lang="en-US"/>
                    </a:p>
                  </a:txBody>
                  <a:tcPr/>
                </a:tc>
                <a:tc>
                  <a:txBody>
                    <a:bodyPr/>
                    <a:lstStyle/>
                    <a:p>
                      <a:pPr algn="ctr" fontAlgn="b"/>
                      <a:r>
                        <a:rPr lang="en-US" sz="1400" u="none" strike="noStrike" dirty="0">
                          <a:effectLst/>
                        </a:rPr>
                        <a:t>Wave Fatigue years life (incl DFF=10) [Years]</a:t>
                      </a:r>
                      <a:endParaRPr lang="en-US" sz="1400" b="0" i="0" u="none" strike="noStrike" dirty="0">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948" marR="6948" marT="6948" marB="0" anchor="b"/>
                </a:tc>
                <a:extLst>
                  <a:ext uri="{0D108BD9-81ED-4DB2-BD59-A6C34878D82A}">
                    <a16:rowId xmlns:a16="http://schemas.microsoft.com/office/drawing/2014/main" val="604279945"/>
                  </a:ext>
                </a:extLst>
              </a:tr>
              <a:tr h="258974">
                <a:tc vMerge="1">
                  <a:txBody>
                    <a:bodyPr/>
                    <a:lstStyle/>
                    <a:p>
                      <a:endParaRPr lang="en-US"/>
                    </a:p>
                  </a:txBody>
                  <a:tcPr/>
                </a:tc>
                <a:tc>
                  <a:txBody>
                    <a:bodyPr/>
                    <a:lstStyle/>
                    <a:p>
                      <a:pPr algn="ctr" fontAlgn="b"/>
                      <a:r>
                        <a:rPr lang="en-US" sz="1400" u="none" strike="noStrike">
                          <a:effectLst/>
                        </a:rPr>
                        <a:t>Arc Length for hot spot [m]</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948" marR="6948" marT="6948" marB="0" anchor="b"/>
                </a:tc>
                <a:extLst>
                  <a:ext uri="{0D108BD9-81ED-4DB2-BD59-A6C34878D82A}">
                    <a16:rowId xmlns:a16="http://schemas.microsoft.com/office/drawing/2014/main" val="976726026"/>
                  </a:ext>
                </a:extLst>
              </a:tr>
              <a:tr h="258974">
                <a:tc rowSpan="3">
                  <a:txBody>
                    <a:bodyPr/>
                    <a:lstStyle/>
                    <a:p>
                      <a:pPr algn="ctr" fontAlgn="ctr"/>
                      <a:r>
                        <a:rPr lang="en-US" sz="1400" u="none" strike="noStrike" dirty="0">
                          <a:effectLst/>
                        </a:rPr>
                        <a:t>VIV Fatigue</a:t>
                      </a:r>
                      <a:endParaRPr lang="en-US" sz="1400" b="0" i="0" u="none" strike="noStrike" dirty="0">
                        <a:solidFill>
                          <a:srgbClr val="000000"/>
                        </a:solidFill>
                        <a:effectLst/>
                        <a:latin typeface="Calibri" panose="020F0502020204030204" pitchFamily="34" charset="0"/>
                      </a:endParaRPr>
                    </a:p>
                  </a:txBody>
                  <a:tcPr marL="6948" marR="6948" marT="6948" marB="0" anchor="ctr"/>
                </a:tc>
                <a:tc>
                  <a:txBody>
                    <a:bodyPr/>
                    <a:lstStyle/>
                    <a:p>
                      <a:pPr algn="ctr" fontAlgn="b"/>
                      <a:r>
                        <a:rPr lang="en-US" sz="1400" u="none" strike="noStrike">
                          <a:effectLst/>
                        </a:rPr>
                        <a:t>VIV Fatigue Damage</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3.15E-04</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5.87E-05</a:t>
                      </a:r>
                      <a:endParaRPr lang="en-US" sz="1400" b="0" i="0" u="none" strike="noStrike" dirty="0">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3.29E-02</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2.53E-03</a:t>
                      </a:r>
                      <a:endParaRPr lang="en-US" sz="1400" b="0" i="0" u="none" strike="noStrike" dirty="0">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2.81E-03</a:t>
                      </a:r>
                      <a:endParaRPr lang="en-US" sz="1400" b="0" i="0" u="none" strike="noStrike" dirty="0">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6.14E-04</a:t>
                      </a:r>
                      <a:endParaRPr lang="en-US" sz="1400" b="0" i="0" u="none" strike="noStrike" dirty="0">
                        <a:solidFill>
                          <a:srgbClr val="000000"/>
                        </a:solidFill>
                        <a:effectLst/>
                        <a:latin typeface="Calibri" panose="020F0502020204030204" pitchFamily="34" charset="0"/>
                      </a:endParaRPr>
                    </a:p>
                  </a:txBody>
                  <a:tcPr marL="6948" marR="6948" marT="6948" marB="0" anchor="b"/>
                </a:tc>
                <a:extLst>
                  <a:ext uri="{0D108BD9-81ED-4DB2-BD59-A6C34878D82A}">
                    <a16:rowId xmlns:a16="http://schemas.microsoft.com/office/drawing/2014/main" val="679896494"/>
                  </a:ext>
                </a:extLst>
              </a:tr>
              <a:tr h="258974">
                <a:tc vMerge="1">
                  <a:txBody>
                    <a:bodyPr/>
                    <a:lstStyle/>
                    <a:p>
                      <a:endParaRPr lang="en-US"/>
                    </a:p>
                  </a:txBody>
                  <a:tcPr/>
                </a:tc>
                <a:tc>
                  <a:txBody>
                    <a:bodyPr/>
                    <a:lstStyle/>
                    <a:p>
                      <a:pPr algn="ctr" fontAlgn="b"/>
                      <a:r>
                        <a:rPr lang="en-US" sz="1400" u="none" strike="noStrike">
                          <a:effectLst/>
                        </a:rPr>
                        <a:t>VIV Fatigue years life (incl DFF=10) [Years]</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317</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1704</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40</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36</a:t>
                      </a:r>
                      <a:endParaRPr lang="en-US" sz="1400" b="0" i="0" u="none" strike="noStrike" dirty="0">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66</a:t>
                      </a:r>
                      <a:endParaRPr lang="en-US" sz="1400" b="0" i="0" u="none" strike="noStrike" dirty="0">
                        <a:solidFill>
                          <a:srgbClr val="000000"/>
                        </a:solidFill>
                        <a:effectLst/>
                        <a:latin typeface="Calibri" panose="020F0502020204030204" pitchFamily="34" charset="0"/>
                      </a:endParaRPr>
                    </a:p>
                  </a:txBody>
                  <a:tcPr marL="6948" marR="6948" marT="6948" marB="0" anchor="b"/>
                </a:tc>
                <a:extLst>
                  <a:ext uri="{0D108BD9-81ED-4DB2-BD59-A6C34878D82A}">
                    <a16:rowId xmlns:a16="http://schemas.microsoft.com/office/drawing/2014/main" val="1254223333"/>
                  </a:ext>
                </a:extLst>
              </a:tr>
              <a:tr h="258974">
                <a:tc vMerge="1">
                  <a:txBody>
                    <a:bodyPr/>
                    <a:lstStyle/>
                    <a:p>
                      <a:endParaRPr lang="en-US"/>
                    </a:p>
                  </a:txBody>
                  <a:tcPr/>
                </a:tc>
                <a:tc>
                  <a:txBody>
                    <a:bodyPr/>
                    <a:lstStyle/>
                    <a:p>
                      <a:pPr algn="ctr" fontAlgn="b"/>
                      <a:r>
                        <a:rPr lang="en-US" sz="1400" u="none" strike="noStrike">
                          <a:effectLst/>
                        </a:rPr>
                        <a:t>Arc Length for hot spot [m]</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948" marR="6948" marT="6948" marB="0" anchor="b"/>
                </a:tc>
                <a:extLst>
                  <a:ext uri="{0D108BD9-81ED-4DB2-BD59-A6C34878D82A}">
                    <a16:rowId xmlns:a16="http://schemas.microsoft.com/office/drawing/2014/main" val="1716473795"/>
                  </a:ext>
                </a:extLst>
              </a:tr>
              <a:tr h="258974">
                <a:tc gridSpan="2">
                  <a:txBody>
                    <a:bodyPr/>
                    <a:lstStyle/>
                    <a:p>
                      <a:pPr algn="ctr" fontAlgn="b"/>
                      <a:r>
                        <a:rPr lang="en-US" sz="1400" u="none" strike="noStrike">
                          <a:effectLst/>
                        </a:rPr>
                        <a:t>Combined years life</a:t>
                      </a:r>
                      <a:endParaRPr lang="en-US" sz="1400" b="0" i="0" u="none" strike="noStrike">
                        <a:solidFill>
                          <a:srgbClr val="000000"/>
                        </a:solidFill>
                        <a:effectLst/>
                        <a:latin typeface="Calibri" panose="020F0502020204030204" pitchFamily="34" charset="0"/>
                      </a:endParaRPr>
                    </a:p>
                  </a:txBody>
                  <a:tcPr marL="6948" marR="6948" marT="6948" marB="0" anchor="b"/>
                </a:tc>
                <a:tc hMerge="1">
                  <a:txBody>
                    <a:bodyPr/>
                    <a:lstStyle/>
                    <a:p>
                      <a:endParaRPr lang="en-US"/>
                    </a:p>
                  </a:txBody>
                  <a:tcPr/>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6948" marR="6948" marT="6948"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6948" marR="6948" marT="6948" marB="0" anchor="b"/>
                </a:tc>
                <a:extLst>
                  <a:ext uri="{0D108BD9-81ED-4DB2-BD59-A6C34878D82A}">
                    <a16:rowId xmlns:a16="http://schemas.microsoft.com/office/drawing/2014/main" val="2974223072"/>
                  </a:ext>
                </a:extLst>
              </a:tr>
            </a:tbl>
          </a:graphicData>
        </a:graphic>
      </p:graphicFrame>
    </p:spTree>
    <p:extLst>
      <p:ext uri="{BB962C8B-B14F-4D97-AF65-F5344CB8AC3E}">
        <p14:creationId xmlns:p14="http://schemas.microsoft.com/office/powerpoint/2010/main" val="3811074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VIV Results</a:t>
            </a:r>
            <a:endParaRPr lang="en-GB" dirty="0"/>
          </a:p>
        </p:txBody>
      </p:sp>
      <p:sp>
        <p:nvSpPr>
          <p:cNvPr id="2" name="Text Placeholder 1"/>
          <p:cNvSpPr>
            <a:spLocks noGrp="1"/>
          </p:cNvSpPr>
          <p:nvPr>
            <p:ph type="body" sz="quarter" idx="16"/>
          </p:nvPr>
        </p:nvSpPr>
        <p:spPr/>
        <p:txBody>
          <a:bodyPr/>
          <a:lstStyle/>
          <a:p>
            <a:r>
              <a:rPr lang="en-IN" dirty="0"/>
              <a:t>Results| Long Term VIV</a:t>
            </a:r>
          </a:p>
        </p:txBody>
      </p:sp>
      <p:sp>
        <p:nvSpPr>
          <p:cNvPr id="9" name="Content Placeholder 7">
            <a:extLst>
              <a:ext uri="{FF2B5EF4-FFF2-40B4-BE49-F238E27FC236}">
                <a16:creationId xmlns:a16="http://schemas.microsoft.com/office/drawing/2014/main" id="{E6D3F922-A379-4C96-BD70-68532B4F9671}"/>
              </a:ext>
            </a:extLst>
          </p:cNvPr>
          <p:cNvSpPr txBox="1">
            <a:spLocks/>
          </p:cNvSpPr>
          <p:nvPr/>
        </p:nvSpPr>
        <p:spPr>
          <a:xfrm>
            <a:off x="477694" y="1648313"/>
            <a:ext cx="5395665" cy="3953025"/>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0"/>
              </a:spcBef>
              <a:spcAft>
                <a:spcPts val="400"/>
              </a:spcAft>
              <a:buSzPct val="80000"/>
              <a:buFont typeface="Wingdings" panose="05000000000000000000" pitchFamily="2" charset="2"/>
              <a:buChar char="§"/>
            </a:pPr>
            <a:r>
              <a:rPr lang="en-US" sz="1600" dirty="0"/>
              <a:t>Out-of-plane case</a:t>
            </a:r>
          </a:p>
          <a:p>
            <a:pPr marL="198040" lvl="1" indent="-198040">
              <a:spcBef>
                <a:spcPts val="0"/>
              </a:spcBef>
              <a:spcAft>
                <a:spcPts val="400"/>
              </a:spcAft>
              <a:buSzPct val="80000"/>
              <a:buFont typeface="Wingdings" panose="05000000000000000000" pitchFamily="2" charset="2"/>
              <a:buChar char="§"/>
            </a:pPr>
            <a:r>
              <a:rPr lang="en-US" sz="1600" dirty="0"/>
              <a:t>Normalized profile 3 causes more damage in all regions</a:t>
            </a:r>
          </a:p>
          <a:p>
            <a:pPr marL="198040" lvl="1" indent="-198040">
              <a:spcBef>
                <a:spcPts val="0"/>
              </a:spcBef>
              <a:spcAft>
                <a:spcPts val="400"/>
              </a:spcAft>
              <a:buSzPct val="80000"/>
              <a:buFont typeface="Wingdings" panose="05000000000000000000" pitchFamily="2" charset="2"/>
              <a:buChar char="§"/>
            </a:pPr>
            <a:r>
              <a:rPr lang="en-US" sz="1600" dirty="0"/>
              <a:t>Current profile 33 has highest current speed among all current profiles </a:t>
            </a:r>
          </a:p>
          <a:p>
            <a:pPr marL="198040" lvl="1" indent="-198040">
              <a:spcBef>
                <a:spcPts val="0"/>
              </a:spcBef>
              <a:spcAft>
                <a:spcPts val="400"/>
              </a:spcAft>
              <a:buSzPct val="80000"/>
              <a:buFont typeface="Wingdings" panose="05000000000000000000" pitchFamily="2" charset="2"/>
              <a:buChar char="§"/>
            </a:pPr>
            <a:r>
              <a:rPr lang="en-US" sz="1600" dirty="0"/>
              <a:t>The results are unfactored and with friction effects </a:t>
            </a:r>
          </a:p>
        </p:txBody>
      </p:sp>
      <p:sp>
        <p:nvSpPr>
          <p:cNvPr id="13" name="Content Placeholder 7">
            <a:extLst>
              <a:ext uri="{FF2B5EF4-FFF2-40B4-BE49-F238E27FC236}">
                <a16:creationId xmlns:a16="http://schemas.microsoft.com/office/drawing/2014/main" id="{49055BFC-ACBA-4CB1-9F47-B7FF73DD3DB3}"/>
              </a:ext>
            </a:extLst>
          </p:cNvPr>
          <p:cNvSpPr txBox="1">
            <a:spLocks/>
          </p:cNvSpPr>
          <p:nvPr/>
        </p:nvSpPr>
        <p:spPr>
          <a:xfrm>
            <a:off x="6548846" y="1522969"/>
            <a:ext cx="1129507" cy="286808"/>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spcAft>
                <a:spcPts val="400"/>
              </a:spcAft>
              <a:buSzPct val="80000"/>
              <a:buNone/>
            </a:pPr>
            <a:r>
              <a:rPr lang="pt-BR" sz="1600" b="1" dirty="0" err="1"/>
              <a:t>Hang</a:t>
            </a:r>
            <a:r>
              <a:rPr lang="pt-BR" sz="1600" b="1" dirty="0"/>
              <a:t>-off</a:t>
            </a:r>
            <a:endParaRPr lang="en-US" sz="1600" b="1" dirty="0"/>
          </a:p>
        </p:txBody>
      </p:sp>
      <p:sp>
        <p:nvSpPr>
          <p:cNvPr id="16" name="Content Placeholder 7">
            <a:extLst>
              <a:ext uri="{FF2B5EF4-FFF2-40B4-BE49-F238E27FC236}">
                <a16:creationId xmlns:a16="http://schemas.microsoft.com/office/drawing/2014/main" id="{6D5DF269-B183-474C-83D5-2C9DA5435FE1}"/>
              </a:ext>
            </a:extLst>
          </p:cNvPr>
          <p:cNvSpPr txBox="1">
            <a:spLocks/>
          </p:cNvSpPr>
          <p:nvPr/>
        </p:nvSpPr>
        <p:spPr>
          <a:xfrm>
            <a:off x="6548846" y="3186697"/>
            <a:ext cx="1866397" cy="87825"/>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spcAft>
                <a:spcPts val="400"/>
              </a:spcAft>
              <a:buSzPct val="80000"/>
              <a:buNone/>
            </a:pPr>
            <a:r>
              <a:rPr lang="pt-BR" sz="1600" b="1" dirty="0" err="1"/>
              <a:t>Sag-Hog</a:t>
            </a:r>
            <a:endParaRPr lang="en-US" sz="1600" b="1" dirty="0"/>
          </a:p>
        </p:txBody>
      </p:sp>
      <p:sp>
        <p:nvSpPr>
          <p:cNvPr id="17" name="Content Placeholder 7">
            <a:extLst>
              <a:ext uri="{FF2B5EF4-FFF2-40B4-BE49-F238E27FC236}">
                <a16:creationId xmlns:a16="http://schemas.microsoft.com/office/drawing/2014/main" id="{33437B22-56B9-4A9D-B11E-7FFE9DC65D0D}"/>
              </a:ext>
            </a:extLst>
          </p:cNvPr>
          <p:cNvSpPr txBox="1">
            <a:spLocks/>
          </p:cNvSpPr>
          <p:nvPr/>
        </p:nvSpPr>
        <p:spPr>
          <a:xfrm>
            <a:off x="6548846" y="4775884"/>
            <a:ext cx="1129507" cy="286808"/>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spcAft>
                <a:spcPts val="400"/>
              </a:spcAft>
              <a:buSzPct val="80000"/>
              <a:buNone/>
            </a:pPr>
            <a:r>
              <a:rPr lang="pt-BR" sz="1600" b="1" dirty="0"/>
              <a:t>TDP</a:t>
            </a:r>
            <a:endParaRPr lang="en-US" sz="1600" b="1" dirty="0"/>
          </a:p>
        </p:txBody>
      </p:sp>
      <p:pic>
        <p:nvPicPr>
          <p:cNvPr id="5" name="Picture 4">
            <a:extLst>
              <a:ext uri="{FF2B5EF4-FFF2-40B4-BE49-F238E27FC236}">
                <a16:creationId xmlns:a16="http://schemas.microsoft.com/office/drawing/2014/main" id="{2A6A43D3-B2CD-941A-D132-D2306449095D}"/>
              </a:ext>
            </a:extLst>
          </p:cNvPr>
          <p:cNvPicPr>
            <a:picLocks noChangeAspect="1"/>
          </p:cNvPicPr>
          <p:nvPr/>
        </p:nvPicPr>
        <p:blipFill>
          <a:blip r:embed="rId2"/>
          <a:stretch>
            <a:fillRect/>
          </a:stretch>
        </p:blipFill>
        <p:spPr>
          <a:xfrm>
            <a:off x="6546006" y="1791015"/>
            <a:ext cx="5512991" cy="1410593"/>
          </a:xfrm>
          <a:prstGeom prst="rect">
            <a:avLst/>
          </a:prstGeom>
        </p:spPr>
      </p:pic>
      <p:pic>
        <p:nvPicPr>
          <p:cNvPr id="14" name="Picture 13">
            <a:extLst>
              <a:ext uri="{FF2B5EF4-FFF2-40B4-BE49-F238E27FC236}">
                <a16:creationId xmlns:a16="http://schemas.microsoft.com/office/drawing/2014/main" id="{9390E8CD-6877-94C2-3186-7ED167FF79D1}"/>
              </a:ext>
            </a:extLst>
          </p:cNvPr>
          <p:cNvPicPr>
            <a:picLocks noChangeAspect="1"/>
          </p:cNvPicPr>
          <p:nvPr/>
        </p:nvPicPr>
        <p:blipFill>
          <a:blip r:embed="rId3"/>
          <a:stretch>
            <a:fillRect/>
          </a:stretch>
        </p:blipFill>
        <p:spPr>
          <a:xfrm>
            <a:off x="6546006" y="3438290"/>
            <a:ext cx="5512991" cy="1401219"/>
          </a:xfrm>
          <a:prstGeom prst="rect">
            <a:avLst/>
          </a:prstGeom>
        </p:spPr>
      </p:pic>
      <p:pic>
        <p:nvPicPr>
          <p:cNvPr id="20" name="Picture 19">
            <a:extLst>
              <a:ext uri="{FF2B5EF4-FFF2-40B4-BE49-F238E27FC236}">
                <a16:creationId xmlns:a16="http://schemas.microsoft.com/office/drawing/2014/main" id="{652B6A8D-0AAE-54B4-E12B-619463722B4D}"/>
              </a:ext>
            </a:extLst>
          </p:cNvPr>
          <p:cNvPicPr>
            <a:picLocks noChangeAspect="1"/>
          </p:cNvPicPr>
          <p:nvPr/>
        </p:nvPicPr>
        <p:blipFill>
          <a:blip r:embed="rId4"/>
          <a:stretch>
            <a:fillRect/>
          </a:stretch>
        </p:blipFill>
        <p:spPr>
          <a:xfrm>
            <a:off x="6546005" y="5003277"/>
            <a:ext cx="5512991" cy="1453586"/>
          </a:xfrm>
          <a:prstGeom prst="rect">
            <a:avLst/>
          </a:prstGeom>
        </p:spPr>
      </p:pic>
      <p:pic>
        <p:nvPicPr>
          <p:cNvPr id="24" name="Picture 23">
            <a:extLst>
              <a:ext uri="{FF2B5EF4-FFF2-40B4-BE49-F238E27FC236}">
                <a16:creationId xmlns:a16="http://schemas.microsoft.com/office/drawing/2014/main" id="{F2320B5E-FDFB-2268-3799-4B47CF35D5B3}"/>
              </a:ext>
            </a:extLst>
          </p:cNvPr>
          <p:cNvPicPr>
            <a:picLocks noChangeAspect="1"/>
          </p:cNvPicPr>
          <p:nvPr/>
        </p:nvPicPr>
        <p:blipFill>
          <a:blip r:embed="rId5"/>
          <a:stretch>
            <a:fillRect/>
          </a:stretch>
        </p:blipFill>
        <p:spPr>
          <a:xfrm>
            <a:off x="720436" y="3131291"/>
            <a:ext cx="3525843" cy="3289185"/>
          </a:xfrm>
          <a:prstGeom prst="rect">
            <a:avLst/>
          </a:prstGeom>
        </p:spPr>
      </p:pic>
    </p:spTree>
    <p:extLst>
      <p:ext uri="{BB962C8B-B14F-4D97-AF65-F5344CB8AC3E}">
        <p14:creationId xmlns:p14="http://schemas.microsoft.com/office/powerpoint/2010/main" val="3223967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34805" y="691698"/>
            <a:ext cx="8106895" cy="507960"/>
          </a:xfrm>
        </p:spPr>
        <p:txBody>
          <a:bodyPr/>
          <a:lstStyle/>
          <a:p>
            <a:r>
              <a:rPr lang="en-US" dirty="0"/>
              <a:t>BACKUP SLIDES</a:t>
            </a:r>
            <a:endParaRPr lang="en-GB" dirty="0"/>
          </a:p>
        </p:txBody>
      </p:sp>
      <p:sp>
        <p:nvSpPr>
          <p:cNvPr id="4" name="Text Placeholder 3">
            <a:extLst>
              <a:ext uri="{FF2B5EF4-FFF2-40B4-BE49-F238E27FC236}">
                <a16:creationId xmlns:a16="http://schemas.microsoft.com/office/drawing/2014/main" id="{35CA882B-ADFA-4AD1-94D0-4CFED0F98FC0}"/>
              </a:ext>
            </a:extLst>
          </p:cNvPr>
          <p:cNvSpPr>
            <a:spLocks noGrp="1"/>
          </p:cNvSpPr>
          <p:nvPr>
            <p:ph type="body" sz="quarter" idx="16"/>
          </p:nvPr>
        </p:nvSpPr>
        <p:spPr/>
        <p:txBody>
          <a:bodyPr/>
          <a:lstStyle/>
          <a:p>
            <a:endParaRPr lang="es-CR"/>
          </a:p>
        </p:txBody>
      </p:sp>
      <p:sp>
        <p:nvSpPr>
          <p:cNvPr id="10" name="Content Placeholder 9">
            <a:extLst>
              <a:ext uri="{FF2B5EF4-FFF2-40B4-BE49-F238E27FC236}">
                <a16:creationId xmlns:a16="http://schemas.microsoft.com/office/drawing/2014/main" id="{0F8BFB1D-6273-4DB6-9839-958395113298}"/>
              </a:ext>
            </a:extLst>
          </p:cNvPr>
          <p:cNvSpPr>
            <a:spLocks noGrp="1"/>
          </p:cNvSpPr>
          <p:nvPr>
            <p:ph sz="half" idx="1"/>
          </p:nvPr>
        </p:nvSpPr>
        <p:spPr/>
        <p:txBody>
          <a:bodyPr/>
          <a:lstStyle/>
          <a:p>
            <a:endParaRPr lang="es-CR"/>
          </a:p>
        </p:txBody>
      </p:sp>
    </p:spTree>
    <p:extLst>
      <p:ext uri="{BB962C8B-B14F-4D97-AF65-F5344CB8AC3E}">
        <p14:creationId xmlns:p14="http://schemas.microsoft.com/office/powerpoint/2010/main" val="2891874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VIV Results – comparison with Payara</a:t>
            </a:r>
            <a:endParaRPr lang="en-GB" dirty="0"/>
          </a:p>
        </p:txBody>
      </p:sp>
      <p:sp>
        <p:nvSpPr>
          <p:cNvPr id="2" name="Text Placeholder 1"/>
          <p:cNvSpPr>
            <a:spLocks noGrp="1"/>
          </p:cNvSpPr>
          <p:nvPr>
            <p:ph type="body" sz="quarter" idx="16"/>
          </p:nvPr>
        </p:nvSpPr>
        <p:spPr/>
        <p:txBody>
          <a:bodyPr/>
          <a:lstStyle/>
          <a:p>
            <a:r>
              <a:rPr lang="en-IN" dirty="0"/>
              <a:t>Results| Long Term VIV</a:t>
            </a:r>
          </a:p>
        </p:txBody>
      </p:sp>
      <p:pic>
        <p:nvPicPr>
          <p:cNvPr id="12" name="Picture 11">
            <a:extLst>
              <a:ext uri="{FF2B5EF4-FFF2-40B4-BE49-F238E27FC236}">
                <a16:creationId xmlns:a16="http://schemas.microsoft.com/office/drawing/2014/main" id="{900AB71B-45D6-C32B-4F94-0AA443CBB02B}"/>
              </a:ext>
            </a:extLst>
          </p:cNvPr>
          <p:cNvPicPr>
            <a:picLocks noChangeAspect="1"/>
          </p:cNvPicPr>
          <p:nvPr/>
        </p:nvPicPr>
        <p:blipFill>
          <a:blip r:embed="rId2"/>
          <a:stretch>
            <a:fillRect/>
          </a:stretch>
        </p:blipFill>
        <p:spPr>
          <a:xfrm>
            <a:off x="244588" y="2097850"/>
            <a:ext cx="6175783" cy="4068452"/>
          </a:xfrm>
          <a:prstGeom prst="rect">
            <a:avLst/>
          </a:prstGeom>
        </p:spPr>
      </p:pic>
      <p:sp>
        <p:nvSpPr>
          <p:cNvPr id="11" name="TextBox 10">
            <a:extLst>
              <a:ext uri="{FF2B5EF4-FFF2-40B4-BE49-F238E27FC236}">
                <a16:creationId xmlns:a16="http://schemas.microsoft.com/office/drawing/2014/main" id="{ADCA0C4A-48D9-4F3D-B256-D103835342D0}"/>
              </a:ext>
            </a:extLst>
          </p:cNvPr>
          <p:cNvSpPr txBox="1"/>
          <p:nvPr/>
        </p:nvSpPr>
        <p:spPr>
          <a:xfrm>
            <a:off x="10327212" y="2189546"/>
            <a:ext cx="1620200" cy="5087553"/>
          </a:xfrm>
          <a:prstGeom prst="rect">
            <a:avLst/>
          </a:prstGeom>
          <a:solidFill>
            <a:schemeClr val="bg1"/>
          </a:solidFill>
        </p:spPr>
        <p:txBody>
          <a:bodyPr wrap="square" rtlCol="0">
            <a:spAutoFit/>
          </a:bodyPr>
          <a:lstStyle/>
          <a:p>
            <a:endParaRPr lang="es-CR" dirty="0"/>
          </a:p>
        </p:txBody>
      </p:sp>
      <p:sp>
        <p:nvSpPr>
          <p:cNvPr id="14" name="TextBox 13">
            <a:extLst>
              <a:ext uri="{FF2B5EF4-FFF2-40B4-BE49-F238E27FC236}">
                <a16:creationId xmlns:a16="http://schemas.microsoft.com/office/drawing/2014/main" id="{B7E71DFA-7CB5-414E-BCBD-726146B3C080}"/>
              </a:ext>
            </a:extLst>
          </p:cNvPr>
          <p:cNvSpPr txBox="1"/>
          <p:nvPr/>
        </p:nvSpPr>
        <p:spPr>
          <a:xfrm>
            <a:off x="4666595" y="2227645"/>
            <a:ext cx="1620200" cy="5087553"/>
          </a:xfrm>
          <a:prstGeom prst="rect">
            <a:avLst/>
          </a:prstGeom>
          <a:solidFill>
            <a:schemeClr val="bg1"/>
          </a:solidFill>
        </p:spPr>
        <p:txBody>
          <a:bodyPr wrap="square" rtlCol="0">
            <a:spAutoFit/>
          </a:bodyPr>
          <a:lstStyle/>
          <a:p>
            <a:endParaRPr lang="es-CR" dirty="0"/>
          </a:p>
        </p:txBody>
      </p:sp>
      <p:sp>
        <p:nvSpPr>
          <p:cNvPr id="15" name="TextBox 14">
            <a:extLst>
              <a:ext uri="{FF2B5EF4-FFF2-40B4-BE49-F238E27FC236}">
                <a16:creationId xmlns:a16="http://schemas.microsoft.com/office/drawing/2014/main" id="{6D066AC4-93BB-4DF4-9218-A7909F93E8BA}"/>
              </a:ext>
            </a:extLst>
          </p:cNvPr>
          <p:cNvSpPr txBox="1"/>
          <p:nvPr/>
        </p:nvSpPr>
        <p:spPr>
          <a:xfrm>
            <a:off x="1065269" y="2097850"/>
            <a:ext cx="1620200" cy="5087553"/>
          </a:xfrm>
          <a:prstGeom prst="rect">
            <a:avLst/>
          </a:prstGeom>
          <a:solidFill>
            <a:schemeClr val="bg1"/>
          </a:solidFill>
        </p:spPr>
        <p:txBody>
          <a:bodyPr wrap="square" rtlCol="0">
            <a:spAutoFit/>
          </a:bodyPr>
          <a:lstStyle/>
          <a:p>
            <a:endParaRPr lang="es-CR" dirty="0"/>
          </a:p>
        </p:txBody>
      </p:sp>
      <p:pic>
        <p:nvPicPr>
          <p:cNvPr id="5" name="Picture 4">
            <a:extLst>
              <a:ext uri="{FF2B5EF4-FFF2-40B4-BE49-F238E27FC236}">
                <a16:creationId xmlns:a16="http://schemas.microsoft.com/office/drawing/2014/main" id="{6DE1718E-C55A-4C55-BE8F-7CAA7A626E36}"/>
              </a:ext>
            </a:extLst>
          </p:cNvPr>
          <p:cNvPicPr>
            <a:picLocks noChangeAspect="1"/>
          </p:cNvPicPr>
          <p:nvPr/>
        </p:nvPicPr>
        <p:blipFill>
          <a:blip r:embed="rId3"/>
          <a:stretch>
            <a:fillRect/>
          </a:stretch>
        </p:blipFill>
        <p:spPr>
          <a:xfrm>
            <a:off x="4553960" y="2270577"/>
            <a:ext cx="2038350" cy="3895725"/>
          </a:xfrm>
          <a:prstGeom prst="rect">
            <a:avLst/>
          </a:prstGeom>
        </p:spPr>
      </p:pic>
      <p:sp>
        <p:nvSpPr>
          <p:cNvPr id="16" name="TextBox 15">
            <a:extLst>
              <a:ext uri="{FF2B5EF4-FFF2-40B4-BE49-F238E27FC236}">
                <a16:creationId xmlns:a16="http://schemas.microsoft.com/office/drawing/2014/main" id="{9B0AC0AF-19F6-4B5D-8891-0C02C0CD5E00}"/>
              </a:ext>
            </a:extLst>
          </p:cNvPr>
          <p:cNvSpPr txBox="1"/>
          <p:nvPr/>
        </p:nvSpPr>
        <p:spPr>
          <a:xfrm>
            <a:off x="2768411" y="3019769"/>
            <a:ext cx="451579" cy="3503304"/>
          </a:xfrm>
          <a:prstGeom prst="rect">
            <a:avLst/>
          </a:prstGeom>
          <a:solidFill>
            <a:schemeClr val="bg1"/>
          </a:solidFill>
        </p:spPr>
        <p:txBody>
          <a:bodyPr wrap="square" rtlCol="0">
            <a:spAutoFit/>
          </a:bodyPr>
          <a:lstStyle/>
          <a:p>
            <a:endParaRPr lang="es-CR" dirty="0"/>
          </a:p>
        </p:txBody>
      </p:sp>
      <p:sp>
        <p:nvSpPr>
          <p:cNvPr id="17" name="TextBox 16">
            <a:extLst>
              <a:ext uri="{FF2B5EF4-FFF2-40B4-BE49-F238E27FC236}">
                <a16:creationId xmlns:a16="http://schemas.microsoft.com/office/drawing/2014/main" id="{4636D773-C9AE-4250-B323-3777C31D92D0}"/>
              </a:ext>
            </a:extLst>
          </p:cNvPr>
          <p:cNvSpPr txBox="1"/>
          <p:nvPr/>
        </p:nvSpPr>
        <p:spPr>
          <a:xfrm>
            <a:off x="4975326" y="3237446"/>
            <a:ext cx="451579" cy="3503304"/>
          </a:xfrm>
          <a:prstGeom prst="rect">
            <a:avLst/>
          </a:prstGeom>
          <a:solidFill>
            <a:schemeClr val="bg1"/>
          </a:solidFill>
        </p:spPr>
        <p:txBody>
          <a:bodyPr wrap="square" rtlCol="0">
            <a:spAutoFit/>
          </a:bodyPr>
          <a:lstStyle/>
          <a:p>
            <a:endParaRPr lang="es-CR" dirty="0"/>
          </a:p>
        </p:txBody>
      </p:sp>
      <p:sp>
        <p:nvSpPr>
          <p:cNvPr id="18" name="TextBox 17">
            <a:extLst>
              <a:ext uri="{FF2B5EF4-FFF2-40B4-BE49-F238E27FC236}">
                <a16:creationId xmlns:a16="http://schemas.microsoft.com/office/drawing/2014/main" id="{41F5B57A-7FF1-44F2-9F29-A5B56C709D5D}"/>
              </a:ext>
            </a:extLst>
          </p:cNvPr>
          <p:cNvSpPr txBox="1"/>
          <p:nvPr/>
        </p:nvSpPr>
        <p:spPr>
          <a:xfrm>
            <a:off x="5605433" y="3220450"/>
            <a:ext cx="451579" cy="3503304"/>
          </a:xfrm>
          <a:prstGeom prst="rect">
            <a:avLst/>
          </a:prstGeom>
          <a:solidFill>
            <a:schemeClr val="bg1"/>
          </a:solidFill>
        </p:spPr>
        <p:txBody>
          <a:bodyPr wrap="square" rtlCol="0">
            <a:spAutoFit/>
          </a:bodyPr>
          <a:lstStyle/>
          <a:p>
            <a:endParaRPr lang="es-CR" dirty="0"/>
          </a:p>
        </p:txBody>
      </p:sp>
      <p:sp>
        <p:nvSpPr>
          <p:cNvPr id="19" name="TextBox 18">
            <a:extLst>
              <a:ext uri="{FF2B5EF4-FFF2-40B4-BE49-F238E27FC236}">
                <a16:creationId xmlns:a16="http://schemas.microsoft.com/office/drawing/2014/main" id="{B0B2470F-2EA1-4DB6-BAB5-4D344455248A}"/>
              </a:ext>
            </a:extLst>
          </p:cNvPr>
          <p:cNvSpPr txBox="1"/>
          <p:nvPr/>
        </p:nvSpPr>
        <p:spPr>
          <a:xfrm>
            <a:off x="3650829" y="3019769"/>
            <a:ext cx="451579" cy="3503304"/>
          </a:xfrm>
          <a:prstGeom prst="rect">
            <a:avLst/>
          </a:prstGeom>
          <a:solidFill>
            <a:schemeClr val="bg1"/>
          </a:solidFill>
        </p:spPr>
        <p:txBody>
          <a:bodyPr wrap="square" rtlCol="0">
            <a:spAutoFit/>
          </a:bodyPr>
          <a:lstStyle/>
          <a:p>
            <a:endParaRPr lang="es-CR" dirty="0"/>
          </a:p>
        </p:txBody>
      </p:sp>
      <p:graphicFrame>
        <p:nvGraphicFramePr>
          <p:cNvPr id="4" name="Table 3">
            <a:extLst>
              <a:ext uri="{FF2B5EF4-FFF2-40B4-BE49-F238E27FC236}">
                <a16:creationId xmlns:a16="http://schemas.microsoft.com/office/drawing/2014/main" id="{4464E480-622A-43C4-8B30-4645DEAFADF0}"/>
              </a:ext>
            </a:extLst>
          </p:cNvPr>
          <p:cNvGraphicFramePr>
            <a:graphicFrameLocks noGrp="1"/>
          </p:cNvGraphicFramePr>
          <p:nvPr>
            <p:extLst>
              <p:ext uri="{D42A27DB-BD31-4B8C-83A1-F6EECF244321}">
                <p14:modId xmlns:p14="http://schemas.microsoft.com/office/powerpoint/2010/main" val="3065220529"/>
              </p:ext>
            </p:extLst>
          </p:nvPr>
        </p:nvGraphicFramePr>
        <p:xfrm>
          <a:off x="6832923" y="2021743"/>
          <a:ext cx="4941480" cy="2296795"/>
        </p:xfrm>
        <a:graphic>
          <a:graphicData uri="http://schemas.openxmlformats.org/drawingml/2006/table">
            <a:tbl>
              <a:tblPr firstRow="1" firstCol="1" bandRow="1">
                <a:tableStyleId>{5C22544A-7EE6-4342-B048-85BDC9FD1C3A}</a:tableStyleId>
              </a:tblPr>
              <a:tblGrid>
                <a:gridCol w="1904365">
                  <a:extLst>
                    <a:ext uri="{9D8B030D-6E8A-4147-A177-3AD203B41FA5}">
                      <a16:colId xmlns:a16="http://schemas.microsoft.com/office/drawing/2014/main" val="2912307903"/>
                    </a:ext>
                  </a:extLst>
                </a:gridCol>
                <a:gridCol w="1376095">
                  <a:extLst>
                    <a:ext uri="{9D8B030D-6E8A-4147-A177-3AD203B41FA5}">
                      <a16:colId xmlns:a16="http://schemas.microsoft.com/office/drawing/2014/main" val="1095585723"/>
                    </a:ext>
                  </a:extLst>
                </a:gridCol>
                <a:gridCol w="1661020">
                  <a:extLst>
                    <a:ext uri="{9D8B030D-6E8A-4147-A177-3AD203B41FA5}">
                      <a16:colId xmlns:a16="http://schemas.microsoft.com/office/drawing/2014/main" val="2143185208"/>
                    </a:ext>
                  </a:extLst>
                </a:gridCol>
              </a:tblGrid>
              <a:tr h="182880">
                <a:tc>
                  <a:txBody>
                    <a:bodyPr/>
                    <a:lstStyle/>
                    <a:p>
                      <a:pPr marL="0" marR="0" algn="ctr">
                        <a:spcBef>
                          <a:spcPts val="0"/>
                        </a:spcBef>
                        <a:spcAft>
                          <a:spcPts val="0"/>
                        </a:spcAft>
                      </a:pPr>
                      <a:r>
                        <a:rPr lang="es-CR" sz="1100" dirty="0">
                          <a:effectLst/>
                        </a:rPr>
                        <a:t> </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Yellow Tail</a:t>
                      </a:r>
                      <a:endParaRPr lang="es-CR" sz="11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Payara</a:t>
                      </a:r>
                      <a:endParaRPr lang="es-CR" sz="11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221949726"/>
                  </a:ext>
                </a:extLst>
              </a:tr>
              <a:tr h="239395">
                <a:tc>
                  <a:txBody>
                    <a:bodyPr/>
                    <a:lstStyle/>
                    <a:p>
                      <a:pPr marL="0" marR="0" algn="ctr">
                        <a:spcBef>
                          <a:spcPts val="0"/>
                        </a:spcBef>
                        <a:spcAft>
                          <a:spcPts val="0"/>
                        </a:spcAft>
                      </a:pPr>
                      <a:r>
                        <a:rPr lang="es-CR" sz="1100">
                          <a:effectLst/>
                        </a:rPr>
                        <a:t>Water Depth (m)</a:t>
                      </a:r>
                      <a:endParaRPr lang="es-CR" sz="11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1780</a:t>
                      </a:r>
                      <a:endParaRPr lang="es-CR" sz="11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1950</a:t>
                      </a:r>
                      <a:endParaRPr lang="es-CR" sz="11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715221818"/>
                  </a:ext>
                </a:extLst>
              </a:tr>
              <a:tr h="182880">
                <a:tc>
                  <a:txBody>
                    <a:bodyPr/>
                    <a:lstStyle/>
                    <a:p>
                      <a:pPr marL="0" marR="0" algn="ctr">
                        <a:spcBef>
                          <a:spcPts val="0"/>
                        </a:spcBef>
                        <a:spcAft>
                          <a:spcPts val="0"/>
                        </a:spcAft>
                      </a:pPr>
                      <a:r>
                        <a:rPr lang="es-CR" sz="1100" dirty="0" err="1">
                          <a:effectLst/>
                        </a:rPr>
                        <a:t>Buoyancy</a:t>
                      </a:r>
                      <a:r>
                        <a:rPr lang="es-CR" sz="1100" dirty="0">
                          <a:effectLst/>
                        </a:rPr>
                        <a:t> </a:t>
                      </a:r>
                      <a:r>
                        <a:rPr lang="es-CR" sz="1100" dirty="0" err="1">
                          <a:effectLst/>
                        </a:rPr>
                        <a:t>Coverage</a:t>
                      </a:r>
                      <a:r>
                        <a:rPr lang="es-CR" sz="1100" dirty="0">
                          <a:effectLst/>
                        </a:rPr>
                        <a:t> </a:t>
                      </a:r>
                      <a:r>
                        <a:rPr lang="es-CR" sz="1100" dirty="0" err="1">
                          <a:effectLst/>
                        </a:rPr>
                        <a:t>Length</a:t>
                      </a:r>
                      <a:r>
                        <a:rPr lang="es-CR" sz="1100" dirty="0">
                          <a:effectLst/>
                        </a:rPr>
                        <a:t> (m)</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145</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86.07</a:t>
                      </a:r>
                      <a:endParaRPr lang="es-CR" sz="11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81432574"/>
                  </a:ext>
                </a:extLst>
              </a:tr>
              <a:tr h="182880">
                <a:tc>
                  <a:txBody>
                    <a:bodyPr/>
                    <a:lstStyle/>
                    <a:p>
                      <a:pPr marL="0" marR="0" algn="ctr">
                        <a:spcBef>
                          <a:spcPts val="0"/>
                        </a:spcBef>
                        <a:spcAft>
                          <a:spcPts val="0"/>
                        </a:spcAft>
                      </a:pPr>
                      <a:r>
                        <a:rPr lang="es-CR" sz="1100" dirty="0" err="1">
                          <a:effectLst/>
                        </a:rPr>
                        <a:t>Sag</a:t>
                      </a:r>
                      <a:r>
                        <a:rPr lang="es-CR" sz="1100" dirty="0">
                          <a:effectLst/>
                        </a:rPr>
                        <a:t>/</a:t>
                      </a:r>
                      <a:r>
                        <a:rPr lang="es-CR" sz="1100" dirty="0" err="1">
                          <a:effectLst/>
                        </a:rPr>
                        <a:t>Hog</a:t>
                      </a:r>
                      <a:r>
                        <a:rPr lang="es-CR" sz="1100" dirty="0">
                          <a:effectLst/>
                        </a:rPr>
                        <a:t> </a:t>
                      </a:r>
                      <a:r>
                        <a:rPr lang="es-CR" sz="1100" dirty="0" err="1">
                          <a:effectLst/>
                        </a:rPr>
                        <a:t>to</a:t>
                      </a:r>
                      <a:r>
                        <a:rPr lang="es-CR" sz="1100" dirty="0">
                          <a:effectLst/>
                        </a:rPr>
                        <a:t> </a:t>
                      </a:r>
                      <a:r>
                        <a:rPr lang="es-CR" sz="1100" dirty="0" err="1">
                          <a:effectLst/>
                        </a:rPr>
                        <a:t>seabed</a:t>
                      </a:r>
                      <a:r>
                        <a:rPr lang="es-CR" sz="1100" dirty="0">
                          <a:effectLst/>
                        </a:rPr>
                        <a:t> (m)</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103/120</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231/268</a:t>
                      </a:r>
                      <a:endParaRPr lang="es-CR" sz="11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415322212"/>
                  </a:ext>
                </a:extLst>
              </a:tr>
              <a:tr h="182880">
                <a:tc>
                  <a:txBody>
                    <a:bodyPr/>
                    <a:lstStyle/>
                    <a:p>
                      <a:pPr marL="0" marR="0" algn="ctr">
                        <a:spcBef>
                          <a:spcPts val="0"/>
                        </a:spcBef>
                        <a:spcAft>
                          <a:spcPts val="0"/>
                        </a:spcAft>
                      </a:pPr>
                      <a:r>
                        <a:rPr lang="es-CR" sz="1100">
                          <a:effectLst/>
                        </a:rPr>
                        <a:t>UMB-1 Top 100m Bending Stiffness (kN.m^2)</a:t>
                      </a:r>
                      <a:endParaRPr lang="es-CR" sz="11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206</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a:effectLst/>
                        </a:rPr>
                        <a:t>260</a:t>
                      </a:r>
                      <a:endParaRPr lang="es-CR" sz="11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1744062972"/>
                  </a:ext>
                </a:extLst>
              </a:tr>
              <a:tr h="182880">
                <a:tc>
                  <a:txBody>
                    <a:bodyPr/>
                    <a:lstStyle/>
                    <a:p>
                      <a:pPr marL="0" marR="0" algn="ctr">
                        <a:spcBef>
                          <a:spcPts val="0"/>
                        </a:spcBef>
                        <a:spcAft>
                          <a:spcPts val="0"/>
                        </a:spcAft>
                      </a:pPr>
                      <a:r>
                        <a:rPr lang="es-CR" sz="1100" dirty="0" err="1">
                          <a:effectLst/>
                        </a:rPr>
                        <a:t>Seabed</a:t>
                      </a:r>
                      <a:r>
                        <a:rPr lang="es-CR" sz="1100" dirty="0">
                          <a:effectLst/>
                        </a:rPr>
                        <a:t> </a:t>
                      </a:r>
                      <a:r>
                        <a:rPr lang="es-CR" sz="1100" dirty="0" err="1">
                          <a:effectLst/>
                        </a:rPr>
                        <a:t>Friction</a:t>
                      </a:r>
                      <a:r>
                        <a:rPr lang="es-CR" sz="1100" dirty="0">
                          <a:effectLst/>
                        </a:rPr>
                        <a:t> </a:t>
                      </a:r>
                      <a:r>
                        <a:rPr lang="es-CR" sz="1100" dirty="0" err="1">
                          <a:effectLst/>
                        </a:rPr>
                        <a:t>coefficient</a:t>
                      </a:r>
                      <a:r>
                        <a:rPr lang="es-CR" sz="1100" dirty="0">
                          <a:effectLst/>
                        </a:rPr>
                        <a:t> (Lateral/Axia)</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0.49/0.25 </a:t>
                      </a:r>
                      <a:r>
                        <a:rPr lang="es-CR" sz="1100" dirty="0" err="1">
                          <a:effectLst/>
                        </a:rPr>
                        <a:t>this</a:t>
                      </a:r>
                      <a:r>
                        <a:rPr lang="es-CR" sz="1100" dirty="0">
                          <a:effectLst/>
                        </a:rPr>
                        <a:t> </a:t>
                      </a:r>
                      <a:r>
                        <a:rPr lang="es-CR" sz="1100" dirty="0" err="1">
                          <a:effectLst/>
                        </a:rPr>
                        <a:t>is</a:t>
                      </a:r>
                      <a:r>
                        <a:rPr lang="es-CR" sz="1100" dirty="0">
                          <a:effectLst/>
                        </a:rPr>
                        <a:t> </a:t>
                      </a:r>
                      <a:r>
                        <a:rPr lang="es-CR" sz="1100" dirty="0" err="1">
                          <a:effectLst/>
                        </a:rPr>
                        <a:t>close</a:t>
                      </a:r>
                      <a:r>
                        <a:rPr lang="es-CR" sz="1100" dirty="0">
                          <a:effectLst/>
                        </a:rPr>
                        <a:t> </a:t>
                      </a:r>
                      <a:r>
                        <a:rPr lang="es-CR" sz="1100" dirty="0" err="1">
                          <a:effectLst/>
                        </a:rPr>
                        <a:t>to</a:t>
                      </a:r>
                      <a:r>
                        <a:rPr lang="es-CR" sz="1100" dirty="0">
                          <a:effectLst/>
                        </a:rPr>
                        <a:t> </a:t>
                      </a:r>
                      <a:r>
                        <a:rPr lang="es-CR" sz="1100" dirty="0" err="1">
                          <a:effectLst/>
                        </a:rPr>
                        <a:t>Aker's</a:t>
                      </a:r>
                      <a:r>
                        <a:rPr lang="es-CR" sz="1100" dirty="0">
                          <a:effectLst/>
                        </a:rPr>
                        <a:t> </a:t>
                      </a:r>
                      <a:r>
                        <a:rPr lang="es-CR" sz="1100" dirty="0" err="1">
                          <a:effectLst/>
                        </a:rPr>
                        <a:t>value</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0.6/0.41</a:t>
                      </a:r>
                      <a:endParaRPr lang="es-CR" sz="11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632250734"/>
                  </a:ext>
                </a:extLst>
              </a:tr>
              <a:tr h="182880">
                <a:tc>
                  <a:txBody>
                    <a:bodyPr/>
                    <a:lstStyle/>
                    <a:p>
                      <a:pPr marL="0" marR="0" algn="ctr">
                        <a:spcBef>
                          <a:spcPts val="0"/>
                        </a:spcBef>
                        <a:spcAft>
                          <a:spcPts val="0"/>
                        </a:spcAft>
                      </a:pPr>
                      <a:r>
                        <a:rPr lang="es-CR" sz="1100">
                          <a:effectLst/>
                        </a:rPr>
                        <a:t>VIV Current</a:t>
                      </a:r>
                      <a:endParaRPr lang="es-CR" sz="11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V2 </a:t>
                      </a:r>
                      <a:r>
                        <a:rPr lang="es-CR" sz="1100" dirty="0" err="1">
                          <a:effectLst/>
                        </a:rPr>
                        <a:t>with</a:t>
                      </a:r>
                      <a:r>
                        <a:rPr lang="es-CR" sz="1100" dirty="0">
                          <a:effectLst/>
                        </a:rPr>
                        <a:t> mean </a:t>
                      </a:r>
                      <a:r>
                        <a:rPr lang="es-CR" sz="1100" dirty="0" err="1">
                          <a:effectLst/>
                        </a:rPr>
                        <a:t>current</a:t>
                      </a:r>
                      <a:r>
                        <a:rPr lang="es-CR" sz="1100" dirty="0">
                          <a:effectLst/>
                        </a:rPr>
                        <a:t> </a:t>
                      </a:r>
                      <a:r>
                        <a:rPr lang="es-CR" sz="1100" dirty="0" err="1">
                          <a:effectLst/>
                        </a:rPr>
                        <a:t>speed</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V1 </a:t>
                      </a:r>
                      <a:r>
                        <a:rPr lang="es-CR" sz="1100" dirty="0" err="1">
                          <a:effectLst/>
                        </a:rPr>
                        <a:t>with</a:t>
                      </a:r>
                      <a:r>
                        <a:rPr lang="es-CR" sz="1100" dirty="0">
                          <a:effectLst/>
                        </a:rPr>
                        <a:t> </a:t>
                      </a:r>
                      <a:r>
                        <a:rPr lang="es-CR" sz="1100" dirty="0" err="1">
                          <a:effectLst/>
                        </a:rPr>
                        <a:t>upper</a:t>
                      </a:r>
                      <a:r>
                        <a:rPr lang="es-CR" sz="1100" dirty="0">
                          <a:effectLst/>
                        </a:rPr>
                        <a:t> </a:t>
                      </a:r>
                      <a:r>
                        <a:rPr lang="es-CR" sz="1100" dirty="0" err="1">
                          <a:effectLst/>
                        </a:rPr>
                        <a:t>current</a:t>
                      </a:r>
                      <a:r>
                        <a:rPr lang="es-CR" sz="1100" dirty="0">
                          <a:effectLst/>
                        </a:rPr>
                        <a:t> </a:t>
                      </a:r>
                      <a:r>
                        <a:rPr lang="es-CR" sz="1100" dirty="0" err="1">
                          <a:effectLst/>
                        </a:rPr>
                        <a:t>speed</a:t>
                      </a:r>
                      <a:endParaRPr lang="es-CR" sz="11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67844230"/>
                  </a:ext>
                </a:extLst>
              </a:tr>
              <a:tr h="182880">
                <a:tc>
                  <a:txBody>
                    <a:bodyPr/>
                    <a:lstStyle/>
                    <a:p>
                      <a:pPr marL="0" marR="0" algn="ctr">
                        <a:spcBef>
                          <a:spcPts val="0"/>
                        </a:spcBef>
                        <a:spcAft>
                          <a:spcPts val="0"/>
                        </a:spcAft>
                      </a:pPr>
                      <a:r>
                        <a:rPr lang="es-CR" sz="1100" dirty="0" err="1">
                          <a:effectLst/>
                        </a:rPr>
                        <a:t>Resonance</a:t>
                      </a:r>
                      <a:r>
                        <a:rPr lang="es-CR" sz="1100" dirty="0">
                          <a:effectLst/>
                        </a:rPr>
                        <a:t> </a:t>
                      </a:r>
                      <a:r>
                        <a:rPr lang="es-CR" sz="1100" dirty="0" err="1">
                          <a:effectLst/>
                        </a:rPr>
                        <a:t>observed</a:t>
                      </a:r>
                      <a:r>
                        <a:rPr lang="es-CR" sz="1100" dirty="0">
                          <a:effectLst/>
                        </a:rPr>
                        <a:t> in VIV?</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No</a:t>
                      </a:r>
                      <a:endParaRPr lang="es-CR" sz="11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s-CR" sz="1100" dirty="0">
                          <a:effectLst/>
                        </a:rPr>
                        <a:t>Yes, </a:t>
                      </a:r>
                      <a:r>
                        <a:rPr lang="es-CR" sz="1100" dirty="0" err="1">
                          <a:effectLst/>
                        </a:rPr>
                        <a:t>main</a:t>
                      </a:r>
                      <a:r>
                        <a:rPr lang="es-CR" sz="1100" dirty="0">
                          <a:effectLst/>
                        </a:rPr>
                        <a:t> </a:t>
                      </a:r>
                      <a:r>
                        <a:rPr lang="es-CR" sz="1100" dirty="0" err="1">
                          <a:effectLst/>
                        </a:rPr>
                        <a:t>damage</a:t>
                      </a:r>
                      <a:r>
                        <a:rPr lang="es-CR" sz="1100" dirty="0">
                          <a:effectLst/>
                        </a:rPr>
                        <a:t> comes </a:t>
                      </a:r>
                      <a:r>
                        <a:rPr lang="es-CR" sz="1100" dirty="0" err="1">
                          <a:effectLst/>
                        </a:rPr>
                        <a:t>from</a:t>
                      </a:r>
                      <a:r>
                        <a:rPr lang="es-CR" sz="1100" dirty="0">
                          <a:effectLst/>
                        </a:rPr>
                        <a:t> </a:t>
                      </a:r>
                      <a:r>
                        <a:rPr lang="es-CR" sz="1100" dirty="0" err="1">
                          <a:effectLst/>
                        </a:rPr>
                        <a:t>one</a:t>
                      </a:r>
                      <a:r>
                        <a:rPr lang="es-CR" sz="1100" dirty="0">
                          <a:effectLst/>
                        </a:rPr>
                        <a:t>/</a:t>
                      </a:r>
                      <a:r>
                        <a:rPr lang="es-CR" sz="1100" dirty="0" err="1">
                          <a:effectLst/>
                        </a:rPr>
                        <a:t>two</a:t>
                      </a:r>
                      <a:r>
                        <a:rPr lang="es-CR" sz="1100" dirty="0">
                          <a:effectLst/>
                        </a:rPr>
                        <a:t> </a:t>
                      </a:r>
                      <a:r>
                        <a:rPr lang="es-CR" sz="1100" dirty="0" err="1">
                          <a:effectLst/>
                        </a:rPr>
                        <a:t>current</a:t>
                      </a:r>
                      <a:r>
                        <a:rPr lang="es-CR" sz="1100" dirty="0">
                          <a:effectLst/>
                        </a:rPr>
                        <a:t> </a:t>
                      </a:r>
                      <a:r>
                        <a:rPr lang="es-CR" sz="1100" dirty="0" err="1">
                          <a:effectLst/>
                        </a:rPr>
                        <a:t>profiles</a:t>
                      </a:r>
                      <a:endParaRPr lang="es-CR" sz="11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328101907"/>
                  </a:ext>
                </a:extLst>
              </a:tr>
            </a:tbl>
          </a:graphicData>
        </a:graphic>
      </p:graphicFrame>
    </p:spTree>
    <p:extLst>
      <p:ext uri="{BB962C8B-B14F-4D97-AF65-F5344CB8AC3E}">
        <p14:creationId xmlns:p14="http://schemas.microsoft.com/office/powerpoint/2010/main" val="186656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VIV Results – Payara (PAST)</a:t>
            </a:r>
            <a:endParaRPr lang="en-GB" dirty="0"/>
          </a:p>
        </p:txBody>
      </p:sp>
      <p:sp>
        <p:nvSpPr>
          <p:cNvPr id="2" name="Text Placeholder 1"/>
          <p:cNvSpPr>
            <a:spLocks noGrp="1"/>
          </p:cNvSpPr>
          <p:nvPr>
            <p:ph type="body" sz="quarter" idx="16"/>
          </p:nvPr>
        </p:nvSpPr>
        <p:spPr/>
        <p:txBody>
          <a:bodyPr/>
          <a:lstStyle/>
          <a:p>
            <a:r>
              <a:rPr lang="en-IN" dirty="0"/>
              <a:t>Results| Long Term VIV</a:t>
            </a:r>
          </a:p>
        </p:txBody>
      </p:sp>
      <p:sp>
        <p:nvSpPr>
          <p:cNvPr id="9" name="Content Placeholder 7">
            <a:extLst>
              <a:ext uri="{FF2B5EF4-FFF2-40B4-BE49-F238E27FC236}">
                <a16:creationId xmlns:a16="http://schemas.microsoft.com/office/drawing/2014/main" id="{E6D3F922-A379-4C96-BD70-68532B4F9671}"/>
              </a:ext>
            </a:extLst>
          </p:cNvPr>
          <p:cNvSpPr txBox="1">
            <a:spLocks/>
          </p:cNvSpPr>
          <p:nvPr/>
        </p:nvSpPr>
        <p:spPr>
          <a:xfrm>
            <a:off x="555060" y="1540398"/>
            <a:ext cx="3625554" cy="3953025"/>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0"/>
              </a:spcBef>
              <a:spcAft>
                <a:spcPts val="400"/>
              </a:spcAft>
              <a:buSzPct val="80000"/>
              <a:buFont typeface="Wingdings" panose="05000000000000000000" pitchFamily="2" charset="2"/>
              <a:buChar char="§"/>
            </a:pPr>
            <a:endParaRPr lang="en-US" sz="1500" dirty="0"/>
          </a:p>
        </p:txBody>
      </p:sp>
      <p:pic>
        <p:nvPicPr>
          <p:cNvPr id="3" name="Picture 2">
            <a:extLst>
              <a:ext uri="{FF2B5EF4-FFF2-40B4-BE49-F238E27FC236}">
                <a16:creationId xmlns:a16="http://schemas.microsoft.com/office/drawing/2014/main" id="{55B736A5-7450-4035-8E95-81BA8604113C}"/>
              </a:ext>
            </a:extLst>
          </p:cNvPr>
          <p:cNvPicPr>
            <a:picLocks noChangeAspect="1"/>
          </p:cNvPicPr>
          <p:nvPr/>
        </p:nvPicPr>
        <p:blipFill>
          <a:blip r:embed="rId2"/>
          <a:stretch>
            <a:fillRect/>
          </a:stretch>
        </p:blipFill>
        <p:spPr>
          <a:xfrm>
            <a:off x="477001" y="2168071"/>
            <a:ext cx="5254725" cy="4070438"/>
          </a:xfrm>
          <a:prstGeom prst="rect">
            <a:avLst/>
          </a:prstGeom>
        </p:spPr>
      </p:pic>
      <p:pic>
        <p:nvPicPr>
          <p:cNvPr id="5" name="Picture 4">
            <a:extLst>
              <a:ext uri="{FF2B5EF4-FFF2-40B4-BE49-F238E27FC236}">
                <a16:creationId xmlns:a16="http://schemas.microsoft.com/office/drawing/2014/main" id="{1062BAC5-56B0-4A6D-ACEB-3968B1134B6C}"/>
              </a:ext>
            </a:extLst>
          </p:cNvPr>
          <p:cNvPicPr>
            <a:picLocks noChangeAspect="1"/>
          </p:cNvPicPr>
          <p:nvPr/>
        </p:nvPicPr>
        <p:blipFill>
          <a:blip r:embed="rId3"/>
          <a:stretch>
            <a:fillRect/>
          </a:stretch>
        </p:blipFill>
        <p:spPr>
          <a:xfrm>
            <a:off x="6289287" y="2168071"/>
            <a:ext cx="5347653" cy="4070438"/>
          </a:xfrm>
          <a:prstGeom prst="rect">
            <a:avLst/>
          </a:prstGeom>
        </p:spPr>
      </p:pic>
      <p:sp>
        <p:nvSpPr>
          <p:cNvPr id="4" name="TextBox 3">
            <a:extLst>
              <a:ext uri="{FF2B5EF4-FFF2-40B4-BE49-F238E27FC236}">
                <a16:creationId xmlns:a16="http://schemas.microsoft.com/office/drawing/2014/main" id="{1B4DC00C-F047-4001-B826-D83CABFFCC25}"/>
              </a:ext>
            </a:extLst>
          </p:cNvPr>
          <p:cNvSpPr txBox="1"/>
          <p:nvPr/>
        </p:nvSpPr>
        <p:spPr>
          <a:xfrm>
            <a:off x="1644073" y="2447636"/>
            <a:ext cx="2456872" cy="323165"/>
          </a:xfrm>
          <a:prstGeom prst="rect">
            <a:avLst/>
          </a:prstGeom>
          <a:noFill/>
        </p:spPr>
        <p:txBody>
          <a:bodyPr wrap="square" rtlCol="0">
            <a:spAutoFit/>
          </a:bodyPr>
          <a:lstStyle/>
          <a:p>
            <a:r>
              <a:rPr lang="en-US" sz="1500" b="1" dirty="0">
                <a:highlight>
                  <a:srgbClr val="FFFF00"/>
                </a:highlight>
              </a:rPr>
              <a:t>Payara - With Friction</a:t>
            </a:r>
            <a:endParaRPr lang="es-CR" sz="1500" b="1" dirty="0">
              <a:highlight>
                <a:srgbClr val="FFFF00"/>
              </a:highlight>
            </a:endParaRPr>
          </a:p>
        </p:txBody>
      </p:sp>
      <p:sp>
        <p:nvSpPr>
          <p:cNvPr id="8" name="TextBox 7">
            <a:extLst>
              <a:ext uri="{FF2B5EF4-FFF2-40B4-BE49-F238E27FC236}">
                <a16:creationId xmlns:a16="http://schemas.microsoft.com/office/drawing/2014/main" id="{ABD73B80-A8DE-4D56-B819-5041E60F5D21}"/>
              </a:ext>
            </a:extLst>
          </p:cNvPr>
          <p:cNvSpPr txBox="1"/>
          <p:nvPr/>
        </p:nvSpPr>
        <p:spPr>
          <a:xfrm>
            <a:off x="7499928" y="2286053"/>
            <a:ext cx="2456872" cy="323165"/>
          </a:xfrm>
          <a:prstGeom prst="rect">
            <a:avLst/>
          </a:prstGeom>
          <a:noFill/>
        </p:spPr>
        <p:txBody>
          <a:bodyPr wrap="square" rtlCol="0">
            <a:spAutoFit/>
          </a:bodyPr>
          <a:lstStyle/>
          <a:p>
            <a:r>
              <a:rPr lang="en-US" sz="1500" b="1" dirty="0">
                <a:highlight>
                  <a:srgbClr val="FFFF00"/>
                </a:highlight>
              </a:rPr>
              <a:t>Payara – W/o Friction</a:t>
            </a:r>
            <a:endParaRPr lang="es-CR" sz="1500" b="1" dirty="0">
              <a:highlight>
                <a:srgbClr val="FFFF00"/>
              </a:highlight>
            </a:endParaRPr>
          </a:p>
        </p:txBody>
      </p:sp>
    </p:spTree>
    <p:extLst>
      <p:ext uri="{BB962C8B-B14F-4D97-AF65-F5344CB8AC3E}">
        <p14:creationId xmlns:p14="http://schemas.microsoft.com/office/powerpoint/2010/main" val="366462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39306570-C506-4AD3-8136-0C533F7453F4}"/>
              </a:ext>
            </a:extLst>
          </p:cNvPr>
          <p:cNvSpPr>
            <a:spLocks noGrp="1"/>
          </p:cNvSpPr>
          <p:nvPr>
            <p:ph sz="half" idx="1"/>
          </p:nvPr>
        </p:nvSpPr>
        <p:spPr>
          <a:xfrm>
            <a:off x="635807" y="2153514"/>
            <a:ext cx="6337267" cy="2427451"/>
          </a:xfrm>
        </p:spPr>
        <p:txBody>
          <a:bodyPr/>
          <a:lstStyle/>
          <a:p>
            <a:pPr algn="l"/>
            <a:r>
              <a:rPr lang="en-US" dirty="0"/>
              <a:t>Static comparison benchmark with Aker global model results is performed  for umbilical 1 </a:t>
            </a:r>
          </a:p>
          <a:p>
            <a:pPr algn="l"/>
            <a:r>
              <a:rPr lang="en-US" dirty="0"/>
              <a:t>Static results are in good match.</a:t>
            </a:r>
          </a:p>
        </p:txBody>
      </p:sp>
      <p:sp>
        <p:nvSpPr>
          <p:cNvPr id="5" name="Slide Number Placeholder 4">
            <a:extLst>
              <a:ext uri="{FF2B5EF4-FFF2-40B4-BE49-F238E27FC236}">
                <a16:creationId xmlns:a16="http://schemas.microsoft.com/office/drawing/2014/main" id="{AA2D533D-E751-44F4-AFD8-9434BE2629AA}"/>
              </a:ext>
            </a:extLst>
          </p:cNvPr>
          <p:cNvSpPr>
            <a:spLocks noGrp="1"/>
          </p:cNvSpPr>
          <p:nvPr>
            <p:ph type="sldNum" sz="quarter" idx="18"/>
          </p:nvPr>
        </p:nvSpPr>
        <p:spPr>
          <a:xfrm>
            <a:off x="10840861" y="6288359"/>
            <a:ext cx="761921" cy="365125"/>
          </a:xfrm>
          <a:prstGeom prst="rect">
            <a:avLst/>
          </a:prstGeom>
        </p:spPr>
        <p:txBody>
          <a:bodyPr anchor="ctr">
            <a:normAutofit/>
          </a:bodyPr>
          <a:lstStyle/>
          <a:p>
            <a:pPr>
              <a:spcAft>
                <a:spcPts val="600"/>
              </a:spcAft>
            </a:pPr>
            <a:fld id="{7A3F00B2-786C-401B-9EB3-42A9D0DD4A9F}" type="slidenum">
              <a:rPr lang="nb-NO" smtClean="0"/>
              <a:pPr>
                <a:spcAft>
                  <a:spcPts val="600"/>
                </a:spcAft>
              </a:pPr>
              <a:t>4</a:t>
            </a:fld>
            <a:endParaRPr lang="nb-NO"/>
          </a:p>
        </p:txBody>
      </p:sp>
      <p:sp>
        <p:nvSpPr>
          <p:cNvPr id="2" name="Title 1">
            <a:extLst>
              <a:ext uri="{FF2B5EF4-FFF2-40B4-BE49-F238E27FC236}">
                <a16:creationId xmlns:a16="http://schemas.microsoft.com/office/drawing/2014/main" id="{49FAF2AE-A002-4F77-A3DE-9E37D5FC17E2}"/>
              </a:ext>
            </a:extLst>
          </p:cNvPr>
          <p:cNvSpPr>
            <a:spLocks noGrp="1"/>
          </p:cNvSpPr>
          <p:nvPr>
            <p:ph type="title"/>
          </p:nvPr>
        </p:nvSpPr>
        <p:spPr>
          <a:xfrm>
            <a:off x="2034805" y="691698"/>
            <a:ext cx="8106895" cy="507960"/>
          </a:xfrm>
          <a:prstGeom prst="rect">
            <a:avLst/>
          </a:prstGeom>
        </p:spPr>
        <p:txBody>
          <a:bodyPr wrap="square" anchor="t">
            <a:normAutofit/>
          </a:bodyPr>
          <a:lstStyle/>
          <a:p>
            <a:r>
              <a:rPr lang="en-US" dirty="0"/>
              <a:t>Global Configuration Static Benchmark</a:t>
            </a:r>
            <a:endParaRPr lang="en-US" dirty="0">
              <a:highlight>
                <a:srgbClr val="FFFF00"/>
              </a:highlight>
            </a:endParaRPr>
          </a:p>
        </p:txBody>
      </p:sp>
      <p:sp>
        <p:nvSpPr>
          <p:cNvPr id="28" name="Text Placeholder 15">
            <a:extLst>
              <a:ext uri="{FF2B5EF4-FFF2-40B4-BE49-F238E27FC236}">
                <a16:creationId xmlns:a16="http://schemas.microsoft.com/office/drawing/2014/main" id="{E0E481B9-88AC-48D9-8ACA-E05066F49115}"/>
              </a:ext>
            </a:extLst>
          </p:cNvPr>
          <p:cNvSpPr>
            <a:spLocks noGrp="1"/>
          </p:cNvSpPr>
          <p:nvPr>
            <p:ph type="body" sz="quarter" idx="16"/>
          </p:nvPr>
        </p:nvSpPr>
        <p:spPr>
          <a:xfrm>
            <a:off x="2034805" y="1140353"/>
            <a:ext cx="8106895" cy="319919"/>
          </a:xfrm>
        </p:spPr>
        <p:txBody>
          <a:bodyPr/>
          <a:lstStyle/>
          <a:p>
            <a:r>
              <a:rPr lang="en-US" dirty="0"/>
              <a:t>Global Configuration Static</a:t>
            </a:r>
            <a:endParaRPr lang="en-US" dirty="0">
              <a:highlight>
                <a:srgbClr val="FFFF00"/>
              </a:highlight>
            </a:endParaRPr>
          </a:p>
        </p:txBody>
      </p:sp>
      <p:graphicFrame>
        <p:nvGraphicFramePr>
          <p:cNvPr id="8" name="Table 7">
            <a:extLst>
              <a:ext uri="{FF2B5EF4-FFF2-40B4-BE49-F238E27FC236}">
                <a16:creationId xmlns:a16="http://schemas.microsoft.com/office/drawing/2014/main" id="{3DB0D5A1-F458-45C1-A055-321C6DD006CB}"/>
              </a:ext>
            </a:extLst>
          </p:cNvPr>
          <p:cNvGraphicFramePr>
            <a:graphicFrameLocks noGrp="1"/>
          </p:cNvGraphicFramePr>
          <p:nvPr>
            <p:extLst>
              <p:ext uri="{D42A27DB-BD31-4B8C-83A1-F6EECF244321}">
                <p14:modId xmlns:p14="http://schemas.microsoft.com/office/powerpoint/2010/main" val="2520727389"/>
              </p:ext>
            </p:extLst>
          </p:nvPr>
        </p:nvGraphicFramePr>
        <p:xfrm>
          <a:off x="1355929" y="3551790"/>
          <a:ext cx="5100508" cy="2416911"/>
        </p:xfrm>
        <a:graphic>
          <a:graphicData uri="http://schemas.openxmlformats.org/drawingml/2006/table">
            <a:tbl>
              <a:tblPr/>
              <a:tblGrid>
                <a:gridCol w="3261832">
                  <a:extLst>
                    <a:ext uri="{9D8B030D-6E8A-4147-A177-3AD203B41FA5}">
                      <a16:colId xmlns:a16="http://schemas.microsoft.com/office/drawing/2014/main" val="3834351234"/>
                    </a:ext>
                  </a:extLst>
                </a:gridCol>
                <a:gridCol w="862204">
                  <a:extLst>
                    <a:ext uri="{9D8B030D-6E8A-4147-A177-3AD203B41FA5}">
                      <a16:colId xmlns:a16="http://schemas.microsoft.com/office/drawing/2014/main" val="279499281"/>
                    </a:ext>
                  </a:extLst>
                </a:gridCol>
                <a:gridCol w="976472">
                  <a:extLst>
                    <a:ext uri="{9D8B030D-6E8A-4147-A177-3AD203B41FA5}">
                      <a16:colId xmlns:a16="http://schemas.microsoft.com/office/drawing/2014/main" val="2733566165"/>
                    </a:ext>
                  </a:extLst>
                </a:gridCol>
              </a:tblGrid>
              <a:tr h="190500">
                <a:tc gridSpan="3">
                  <a:txBody>
                    <a:bodyPr/>
                    <a:lstStyle/>
                    <a:p>
                      <a:pPr algn="ctr" fontAlgn="b"/>
                      <a:r>
                        <a:rPr lang="en-US" sz="1100" b="1" i="0" u="none" strike="noStrike">
                          <a:solidFill>
                            <a:srgbClr val="000000"/>
                          </a:solidFill>
                          <a:effectLst/>
                          <a:latin typeface="Calibri" panose="020F0502020204030204" pitchFamily="34" charset="0"/>
                        </a:rPr>
                        <a:t>UMB-1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78747810"/>
                  </a:ext>
                </a:extLst>
              </a:tr>
              <a:tr h="182880">
                <a:tc rowSpan="2">
                  <a:txBody>
                    <a:bodyPr/>
                    <a:lstStyle/>
                    <a:p>
                      <a:pPr algn="ctr" fontAlgn="ctr"/>
                      <a:r>
                        <a:rPr lang="en-US" sz="1100" b="1" i="0" u="none" strike="noStrike">
                          <a:solidFill>
                            <a:srgbClr val="000000"/>
                          </a:solidFill>
                          <a:effectLst/>
                          <a:latin typeface="Calibri" panose="020F0502020204030204" pitchFamily="34" charset="0"/>
                        </a:rPr>
                        <a:t>Parameter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F0F9"/>
                    </a:solidFill>
                  </a:tcPr>
                </a:tc>
                <a:tc gridSpan="2">
                  <a:txBody>
                    <a:bodyPr/>
                    <a:lstStyle/>
                    <a:p>
                      <a:pPr algn="ctr" fontAlgn="b"/>
                      <a:r>
                        <a:rPr lang="en-US" sz="1100" b="1" i="0" u="none" strike="noStrike">
                          <a:solidFill>
                            <a:srgbClr val="000000"/>
                          </a:solidFill>
                          <a:effectLst/>
                          <a:latin typeface="Calibri" panose="020F0502020204030204" pitchFamily="34" charset="0"/>
                        </a:rPr>
                        <a:t>50% Mid Draft Assumed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F0F9"/>
                    </a:solidFill>
                  </a:tcPr>
                </a:tc>
                <a:tc hMerge="1">
                  <a:txBody>
                    <a:bodyPr/>
                    <a:lstStyle/>
                    <a:p>
                      <a:endParaRPr lang="en-US"/>
                    </a:p>
                  </a:txBody>
                  <a:tcPr/>
                </a:tc>
                <a:extLst>
                  <a:ext uri="{0D108BD9-81ED-4DB2-BD59-A6C34878D82A}">
                    <a16:rowId xmlns:a16="http://schemas.microsoft.com/office/drawing/2014/main" val="2767550363"/>
                  </a:ext>
                </a:extLst>
              </a:tr>
              <a:tr h="182880">
                <a:tc vMerge="1">
                  <a:txBody>
                    <a:bodyPr/>
                    <a:lstStyle/>
                    <a:p>
                      <a:endParaRPr lang="en-US"/>
                    </a:p>
                  </a:txBody>
                  <a:tcPr/>
                </a:tc>
                <a:tc>
                  <a:txBody>
                    <a:bodyPr/>
                    <a:lstStyle/>
                    <a:p>
                      <a:pPr algn="ctr" fontAlgn="b"/>
                      <a:r>
                        <a:rPr lang="en-US" sz="1100" b="1" i="0" u="none" strike="noStrike">
                          <a:solidFill>
                            <a:srgbClr val="000000"/>
                          </a:solidFill>
                          <a:effectLst/>
                          <a:latin typeface="Calibri" panose="020F0502020204030204" pitchFamily="34" charset="0"/>
                        </a:rPr>
                        <a:t>Aker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F0F9"/>
                    </a:solidFill>
                  </a:tcPr>
                </a:tc>
                <a:tc>
                  <a:txBody>
                    <a:bodyPr/>
                    <a:lstStyle/>
                    <a:p>
                      <a:pPr algn="ctr" fontAlgn="b"/>
                      <a:r>
                        <a:rPr lang="en-US" sz="1100" b="1" i="0" u="none" strike="noStrike">
                          <a:solidFill>
                            <a:srgbClr val="000000"/>
                          </a:solidFill>
                          <a:effectLst/>
                          <a:latin typeface="Calibri" panose="020F0502020204030204" pitchFamily="34" charset="0"/>
                        </a:rPr>
                        <a:t>Kongsberg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F0F9"/>
                    </a:solidFill>
                  </a:tcPr>
                </a:tc>
                <a:extLst>
                  <a:ext uri="{0D108BD9-81ED-4DB2-BD59-A6C34878D82A}">
                    <a16:rowId xmlns:a16="http://schemas.microsoft.com/office/drawing/2014/main" val="999407959"/>
                  </a:ext>
                </a:extLst>
              </a:tr>
              <a:tr h="182880">
                <a:tc>
                  <a:txBody>
                    <a:bodyPr/>
                    <a:lstStyle/>
                    <a:p>
                      <a:pPr algn="l" fontAlgn="b"/>
                      <a:r>
                        <a:rPr lang="en-US" sz="1100" b="0" i="0" u="none" strike="noStrike">
                          <a:solidFill>
                            <a:srgbClr val="000000"/>
                          </a:solidFill>
                          <a:effectLst/>
                          <a:latin typeface="Calibri" panose="020F0502020204030204" pitchFamily="34" charset="0"/>
                        </a:rPr>
                        <a:t>Upper Catenary (m)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1850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1850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683850"/>
                  </a:ext>
                </a:extLst>
              </a:tr>
              <a:tr h="182880">
                <a:tc>
                  <a:txBody>
                    <a:bodyPr/>
                    <a:lstStyle/>
                    <a:p>
                      <a:pPr algn="l" fontAlgn="b"/>
                      <a:r>
                        <a:rPr lang="en-US" sz="1100" b="0" i="0" u="none" strike="noStrike">
                          <a:solidFill>
                            <a:srgbClr val="000000"/>
                          </a:solidFill>
                          <a:effectLst/>
                          <a:latin typeface="Calibri" panose="020F0502020204030204" pitchFamily="34" charset="0"/>
                        </a:rPr>
                        <a:t>Net Uplift EOL (Tons)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100" b="0" i="0" u="none" strike="noStrike" dirty="0">
                          <a:solidFill>
                            <a:srgbClr val="000000"/>
                          </a:solidFill>
                          <a:effectLst/>
                          <a:latin typeface="Calibri" panose="020F0502020204030204" pitchFamily="34" charset="0"/>
                        </a:rPr>
                        <a:t>11.16</a:t>
                      </a:r>
                      <a:endParaRPr lang="en-US"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11.16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9484876"/>
                  </a:ext>
                </a:extLst>
              </a:tr>
              <a:tr h="182880">
                <a:tc>
                  <a:txBody>
                    <a:bodyPr/>
                    <a:lstStyle/>
                    <a:p>
                      <a:pPr algn="l" fontAlgn="b"/>
                      <a:r>
                        <a:rPr lang="en-US" sz="1100" b="0" i="0" u="none" strike="noStrike">
                          <a:solidFill>
                            <a:srgbClr val="000000"/>
                          </a:solidFill>
                          <a:effectLst/>
                          <a:latin typeface="Calibri" panose="020F0502020204030204" pitchFamily="34" charset="0"/>
                        </a:rPr>
                        <a:t>Horizontal Distance  from WP2 to TDP (m)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599.3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3555278"/>
                  </a:ext>
                </a:extLst>
              </a:tr>
              <a:tr h="205740">
                <a:tc>
                  <a:txBody>
                    <a:bodyPr/>
                    <a:lstStyle/>
                    <a:p>
                      <a:pPr algn="l" fontAlgn="b"/>
                      <a:r>
                        <a:rPr lang="en-US" sz="1100" b="0" i="0" u="none" strike="noStrike" dirty="0">
                          <a:solidFill>
                            <a:srgbClr val="000000"/>
                          </a:solidFill>
                          <a:effectLst/>
                          <a:latin typeface="Calibri" panose="020F0502020204030204" pitchFamily="34" charset="0"/>
                        </a:rPr>
                        <a:t>Model Length from Hang-off to End B(m)</a:t>
                      </a:r>
                      <a:r>
                        <a:rPr lang="en-US" sz="1100" b="0" i="0" u="none" strike="noStrike" baseline="30000" dirty="0">
                          <a:solidFill>
                            <a:srgbClr val="000000"/>
                          </a:solidFill>
                          <a:effectLst/>
                          <a:latin typeface="Calibri" panose="020F0502020204030204" pitchFamily="34" charset="0"/>
                        </a:rPr>
                        <a:t>(1)</a:t>
                      </a:r>
                      <a:endParaRPr lang="en-US"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3094.6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2565.3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2780936"/>
                  </a:ext>
                </a:extLst>
              </a:tr>
              <a:tr h="182880">
                <a:tc>
                  <a:txBody>
                    <a:bodyPr/>
                    <a:lstStyle/>
                    <a:p>
                      <a:pPr algn="l" fontAlgn="b"/>
                      <a:r>
                        <a:rPr lang="en-US" sz="1100" b="0" i="0" u="none" strike="noStrike" dirty="0">
                          <a:solidFill>
                            <a:srgbClr val="000000"/>
                          </a:solidFill>
                          <a:effectLst/>
                          <a:latin typeface="Calibri" panose="020F0502020204030204" pitchFamily="34" charset="0"/>
                        </a:rPr>
                        <a:t>Sag Bend Height, from Seafloor (m)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101.6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4074793"/>
                  </a:ext>
                </a:extLst>
              </a:tr>
              <a:tr h="182880">
                <a:tc>
                  <a:txBody>
                    <a:bodyPr/>
                    <a:lstStyle/>
                    <a:p>
                      <a:pPr algn="l" fontAlgn="b"/>
                      <a:r>
                        <a:rPr lang="en-US" sz="1100" b="0" i="0" u="none" strike="noStrike">
                          <a:solidFill>
                            <a:srgbClr val="000000"/>
                          </a:solidFill>
                          <a:effectLst/>
                          <a:latin typeface="Calibri" panose="020F0502020204030204" pitchFamily="34" charset="0"/>
                        </a:rPr>
                        <a:t>Hog Bend Height, from Seafloor (m)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4079340"/>
                  </a:ext>
                </a:extLst>
              </a:tr>
              <a:tr h="184251">
                <a:tc>
                  <a:txBody>
                    <a:bodyPr/>
                    <a:lstStyle/>
                    <a:p>
                      <a:pPr algn="l" fontAlgn="b"/>
                      <a:r>
                        <a:rPr lang="en-US" sz="1100" b="0" i="0" u="none" strike="noStrike" dirty="0">
                          <a:solidFill>
                            <a:srgbClr val="000000"/>
                          </a:solidFill>
                          <a:effectLst/>
                          <a:latin typeface="Calibri" panose="020F0502020204030204" pitchFamily="34" charset="0"/>
                        </a:rPr>
                        <a:t>Declination (degree)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1896926"/>
                  </a:ext>
                </a:extLst>
              </a:tr>
              <a:tr h="182880">
                <a:tc>
                  <a:txBody>
                    <a:bodyPr/>
                    <a:lstStyle/>
                    <a:p>
                      <a:pPr algn="l" fontAlgn="b"/>
                      <a:r>
                        <a:rPr lang="en-US" sz="1100" b="0" i="0" u="none" strike="noStrike">
                          <a:solidFill>
                            <a:srgbClr val="000000"/>
                          </a:solidFill>
                          <a:effectLst/>
                          <a:latin typeface="Calibri" panose="020F0502020204030204" pitchFamily="34" charset="0"/>
                        </a:rPr>
                        <a:t>Tension (kN)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632.5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614425"/>
                  </a:ext>
                </a:extLst>
              </a:tr>
              <a:tr h="182880">
                <a:tc>
                  <a:txBody>
                    <a:bodyPr/>
                    <a:lstStyle/>
                    <a:p>
                      <a:pPr algn="l" fontAlgn="b"/>
                      <a:r>
                        <a:rPr lang="en-US" sz="1100" b="0" i="0" u="none" strike="noStrike">
                          <a:solidFill>
                            <a:srgbClr val="000000"/>
                          </a:solidFill>
                          <a:effectLst/>
                          <a:latin typeface="Calibri" panose="020F0502020204030204" pitchFamily="34" charset="0"/>
                        </a:rPr>
                        <a:t>Suspended Length, BS Flange to Mean Static TDP (m)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2098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2100.2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7914945"/>
                  </a:ext>
                </a:extLst>
              </a:tr>
              <a:tr h="190500">
                <a:tc>
                  <a:txBody>
                    <a:bodyPr/>
                    <a:lstStyle/>
                    <a:p>
                      <a:pPr algn="l" fontAlgn="b"/>
                      <a:r>
                        <a:rPr lang="en-US" sz="900" b="0" i="0" u="none" strike="noStrike" dirty="0">
                          <a:solidFill>
                            <a:srgbClr val="000000"/>
                          </a:solidFill>
                          <a:effectLst/>
                          <a:latin typeface="Calibri" panose="020F0502020204030204" pitchFamily="34" charset="0"/>
                        </a:rPr>
                        <a:t>1) Reduced length on seabed</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10569427"/>
                  </a:ext>
                </a:extLst>
              </a:tr>
            </a:tbl>
          </a:graphicData>
        </a:graphic>
      </p:graphicFrame>
      <p:pic>
        <p:nvPicPr>
          <p:cNvPr id="4" name="Picture 3">
            <a:extLst>
              <a:ext uri="{FF2B5EF4-FFF2-40B4-BE49-F238E27FC236}">
                <a16:creationId xmlns:a16="http://schemas.microsoft.com/office/drawing/2014/main" id="{8B225FD5-7091-41C1-95B7-DFAEFD23E483}"/>
              </a:ext>
            </a:extLst>
          </p:cNvPr>
          <p:cNvPicPr>
            <a:picLocks noChangeAspect="1"/>
          </p:cNvPicPr>
          <p:nvPr/>
        </p:nvPicPr>
        <p:blipFill>
          <a:blip r:embed="rId2"/>
          <a:stretch>
            <a:fillRect/>
          </a:stretch>
        </p:blipFill>
        <p:spPr>
          <a:xfrm>
            <a:off x="7886354" y="1514592"/>
            <a:ext cx="3669839" cy="4452738"/>
          </a:xfrm>
          <a:prstGeom prst="rect">
            <a:avLst/>
          </a:prstGeom>
        </p:spPr>
      </p:pic>
    </p:spTree>
    <p:extLst>
      <p:ext uri="{BB962C8B-B14F-4D97-AF65-F5344CB8AC3E}">
        <p14:creationId xmlns:p14="http://schemas.microsoft.com/office/powerpoint/2010/main" val="425580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2D533D-E751-44F4-AFD8-9434BE2629AA}"/>
              </a:ext>
            </a:extLst>
          </p:cNvPr>
          <p:cNvSpPr>
            <a:spLocks noGrp="1"/>
          </p:cNvSpPr>
          <p:nvPr>
            <p:ph type="sldNum" sz="quarter" idx="18"/>
          </p:nvPr>
        </p:nvSpPr>
        <p:spPr>
          <a:xfrm>
            <a:off x="10840861" y="6288359"/>
            <a:ext cx="761921" cy="365125"/>
          </a:xfrm>
          <a:prstGeom prst="rect">
            <a:avLst/>
          </a:prstGeom>
        </p:spPr>
        <p:txBody>
          <a:bodyPr anchor="ctr">
            <a:normAutofit/>
          </a:bodyPr>
          <a:lstStyle/>
          <a:p>
            <a:pPr>
              <a:spcAft>
                <a:spcPts val="600"/>
              </a:spcAft>
            </a:pPr>
            <a:fld id="{7A3F00B2-786C-401B-9EB3-42A9D0DD4A9F}" type="slidenum">
              <a:rPr lang="nb-NO" smtClean="0"/>
              <a:pPr>
                <a:spcAft>
                  <a:spcPts val="600"/>
                </a:spcAft>
              </a:pPr>
              <a:t>5</a:t>
            </a:fld>
            <a:endParaRPr lang="nb-NO"/>
          </a:p>
        </p:txBody>
      </p:sp>
      <p:sp>
        <p:nvSpPr>
          <p:cNvPr id="2" name="Title 1">
            <a:extLst>
              <a:ext uri="{FF2B5EF4-FFF2-40B4-BE49-F238E27FC236}">
                <a16:creationId xmlns:a16="http://schemas.microsoft.com/office/drawing/2014/main" id="{49FAF2AE-A002-4F77-A3DE-9E37D5FC17E2}"/>
              </a:ext>
            </a:extLst>
          </p:cNvPr>
          <p:cNvSpPr>
            <a:spLocks noGrp="1"/>
          </p:cNvSpPr>
          <p:nvPr>
            <p:ph type="title"/>
          </p:nvPr>
        </p:nvSpPr>
        <p:spPr>
          <a:xfrm>
            <a:off x="2034805" y="691698"/>
            <a:ext cx="8106895" cy="507960"/>
          </a:xfrm>
          <a:prstGeom prst="rect">
            <a:avLst/>
          </a:prstGeom>
        </p:spPr>
        <p:txBody>
          <a:bodyPr wrap="square" anchor="t">
            <a:normAutofit/>
          </a:bodyPr>
          <a:lstStyle/>
          <a:p>
            <a:r>
              <a:rPr lang="en-US" dirty="0"/>
              <a:t>Local Configuration</a:t>
            </a:r>
          </a:p>
        </p:txBody>
      </p:sp>
      <p:sp>
        <p:nvSpPr>
          <p:cNvPr id="28" name="Text Placeholder 15">
            <a:extLst>
              <a:ext uri="{FF2B5EF4-FFF2-40B4-BE49-F238E27FC236}">
                <a16:creationId xmlns:a16="http://schemas.microsoft.com/office/drawing/2014/main" id="{E0E481B9-88AC-48D9-8ACA-E05066F49115}"/>
              </a:ext>
            </a:extLst>
          </p:cNvPr>
          <p:cNvSpPr>
            <a:spLocks noGrp="1"/>
          </p:cNvSpPr>
          <p:nvPr>
            <p:ph type="body" sz="quarter" idx="16"/>
          </p:nvPr>
        </p:nvSpPr>
        <p:spPr>
          <a:xfrm>
            <a:off x="2034805" y="1140353"/>
            <a:ext cx="9027642" cy="319919"/>
          </a:xfrm>
        </p:spPr>
        <p:txBody>
          <a:bodyPr/>
          <a:lstStyle/>
          <a:p>
            <a:r>
              <a:rPr lang="en-US" dirty="0"/>
              <a:t>UFLEX 2D Model – Input Data</a:t>
            </a:r>
            <a:endParaRPr lang="en-US" dirty="0">
              <a:highlight>
                <a:srgbClr val="FFFF00"/>
              </a:highlight>
            </a:endParaRPr>
          </a:p>
          <a:p>
            <a:endParaRPr lang="en-US" dirty="0"/>
          </a:p>
        </p:txBody>
      </p:sp>
      <p:sp>
        <p:nvSpPr>
          <p:cNvPr id="6" name="Content Placeholder 5">
            <a:extLst>
              <a:ext uri="{FF2B5EF4-FFF2-40B4-BE49-F238E27FC236}">
                <a16:creationId xmlns:a16="http://schemas.microsoft.com/office/drawing/2014/main" id="{3B4CECFD-C4BA-40EC-8C34-332B0A8118F7}"/>
              </a:ext>
            </a:extLst>
          </p:cNvPr>
          <p:cNvSpPr>
            <a:spLocks noGrp="1"/>
          </p:cNvSpPr>
          <p:nvPr>
            <p:ph sz="half" idx="1"/>
          </p:nvPr>
        </p:nvSpPr>
        <p:spPr>
          <a:xfrm>
            <a:off x="502024" y="1908928"/>
            <a:ext cx="6535270" cy="4379432"/>
          </a:xfrm>
        </p:spPr>
        <p:txBody>
          <a:bodyPr/>
          <a:lstStyle/>
          <a:p>
            <a:pPr algn="l">
              <a:lnSpc>
                <a:spcPct val="150000"/>
              </a:lnSpc>
            </a:pPr>
            <a:r>
              <a:rPr lang="en-US" dirty="0"/>
              <a:t>Kongsberg developed Aker Cross-section model using Uflex v2.8.9. </a:t>
            </a:r>
          </a:p>
          <a:p>
            <a:pPr algn="l">
              <a:lnSpc>
                <a:spcPct val="150000"/>
              </a:lnSpc>
            </a:pPr>
            <a:r>
              <a:rPr lang="en-US" dirty="0"/>
              <a:t>Required input was extracted from Aker Umbilical datasheet and CAD model.</a:t>
            </a:r>
          </a:p>
          <a:p>
            <a:pPr algn="l">
              <a:lnSpc>
                <a:spcPct val="150000"/>
              </a:lnSpc>
            </a:pPr>
            <a:r>
              <a:rPr lang="en-US" dirty="0"/>
              <a:t>Only steel tubes are analyzed as part of the scope.</a:t>
            </a:r>
          </a:p>
          <a:p>
            <a:pPr algn="l">
              <a:lnSpc>
                <a:spcPct val="150000"/>
              </a:lnSpc>
            </a:pPr>
            <a:r>
              <a:rPr lang="en-US" dirty="0"/>
              <a:t>Friction coefficient between the components were provided from Aker</a:t>
            </a:r>
          </a:p>
          <a:p>
            <a:pPr lvl="1">
              <a:lnSpc>
                <a:spcPct val="150000"/>
              </a:lnSpc>
            </a:pPr>
            <a:r>
              <a:rPr lang="en-US" dirty="0"/>
              <a:t>Tube to PVC =0.25</a:t>
            </a:r>
          </a:p>
          <a:p>
            <a:pPr lvl="1">
              <a:lnSpc>
                <a:spcPct val="150000"/>
              </a:lnSpc>
            </a:pPr>
            <a:r>
              <a:rPr lang="en-US" dirty="0"/>
              <a:t>Cables to PVC = 0.2</a:t>
            </a:r>
          </a:p>
          <a:p>
            <a:pPr lvl="1">
              <a:lnSpc>
                <a:spcPct val="150000"/>
              </a:lnSpc>
            </a:pPr>
            <a:r>
              <a:rPr lang="en-US" dirty="0"/>
              <a:t>Sheath to PVC = 0.09</a:t>
            </a:r>
          </a:p>
          <a:p>
            <a:pPr algn="l">
              <a:lnSpc>
                <a:spcPct val="150000"/>
              </a:lnSpc>
            </a:pPr>
            <a:r>
              <a:rPr lang="en-US" dirty="0"/>
              <a:t>Gap between the components and fillers is typically 1mm.</a:t>
            </a:r>
          </a:p>
          <a:p>
            <a:pPr algn="l">
              <a:lnSpc>
                <a:spcPct val="150000"/>
              </a:lnSpc>
            </a:pPr>
            <a:r>
              <a:rPr lang="en-US" dirty="0"/>
              <a:t>Fiber optical cables and Electrical cables are modelled as beam with linear material model (representative).</a:t>
            </a:r>
          </a:p>
          <a:p>
            <a:pPr algn="l"/>
            <a:endParaRPr lang="en-US" dirty="0"/>
          </a:p>
        </p:txBody>
      </p:sp>
      <p:pic>
        <p:nvPicPr>
          <p:cNvPr id="10" name="Picture 9">
            <a:extLst>
              <a:ext uri="{FF2B5EF4-FFF2-40B4-BE49-F238E27FC236}">
                <a16:creationId xmlns:a16="http://schemas.microsoft.com/office/drawing/2014/main" id="{402924B9-84A1-4D7F-9F02-DB7E4E4D68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33097" y="1832871"/>
            <a:ext cx="3956716" cy="3884776"/>
          </a:xfrm>
          <a:prstGeom prst="rect">
            <a:avLst/>
          </a:prstGeom>
        </p:spPr>
      </p:pic>
    </p:spTree>
    <p:extLst>
      <p:ext uri="{BB962C8B-B14F-4D97-AF65-F5344CB8AC3E}">
        <p14:creationId xmlns:p14="http://schemas.microsoft.com/office/powerpoint/2010/main" val="122724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2D533D-E751-44F4-AFD8-9434BE2629AA}"/>
              </a:ext>
            </a:extLst>
          </p:cNvPr>
          <p:cNvSpPr>
            <a:spLocks noGrp="1"/>
          </p:cNvSpPr>
          <p:nvPr>
            <p:ph type="sldNum" sz="quarter" idx="18"/>
          </p:nvPr>
        </p:nvSpPr>
        <p:spPr>
          <a:xfrm>
            <a:off x="10840861" y="6288359"/>
            <a:ext cx="761921" cy="365125"/>
          </a:xfrm>
          <a:prstGeom prst="rect">
            <a:avLst/>
          </a:prstGeom>
        </p:spPr>
        <p:txBody>
          <a:bodyPr anchor="ctr">
            <a:normAutofit/>
          </a:bodyPr>
          <a:lstStyle/>
          <a:p>
            <a:pPr>
              <a:spcAft>
                <a:spcPts val="600"/>
              </a:spcAft>
            </a:pPr>
            <a:fld id="{7A3F00B2-786C-401B-9EB3-42A9D0DD4A9F}" type="slidenum">
              <a:rPr lang="nb-NO" smtClean="0"/>
              <a:pPr>
                <a:spcAft>
                  <a:spcPts val="600"/>
                </a:spcAft>
              </a:pPr>
              <a:t>6</a:t>
            </a:fld>
            <a:endParaRPr lang="nb-NO"/>
          </a:p>
        </p:txBody>
      </p:sp>
      <p:sp>
        <p:nvSpPr>
          <p:cNvPr id="2" name="Title 1">
            <a:extLst>
              <a:ext uri="{FF2B5EF4-FFF2-40B4-BE49-F238E27FC236}">
                <a16:creationId xmlns:a16="http://schemas.microsoft.com/office/drawing/2014/main" id="{49FAF2AE-A002-4F77-A3DE-9E37D5FC17E2}"/>
              </a:ext>
            </a:extLst>
          </p:cNvPr>
          <p:cNvSpPr>
            <a:spLocks noGrp="1"/>
          </p:cNvSpPr>
          <p:nvPr>
            <p:ph type="title"/>
          </p:nvPr>
        </p:nvSpPr>
        <p:spPr>
          <a:xfrm>
            <a:off x="2034805" y="691698"/>
            <a:ext cx="8106895" cy="507960"/>
          </a:xfrm>
          <a:prstGeom prst="rect">
            <a:avLst/>
          </a:prstGeom>
        </p:spPr>
        <p:txBody>
          <a:bodyPr wrap="square" anchor="t">
            <a:normAutofit/>
          </a:bodyPr>
          <a:lstStyle/>
          <a:p>
            <a:r>
              <a:rPr lang="en-US" dirty="0"/>
              <a:t>Local Configuration</a:t>
            </a:r>
          </a:p>
        </p:txBody>
      </p:sp>
      <p:sp>
        <p:nvSpPr>
          <p:cNvPr id="28" name="Text Placeholder 15">
            <a:extLst>
              <a:ext uri="{FF2B5EF4-FFF2-40B4-BE49-F238E27FC236}">
                <a16:creationId xmlns:a16="http://schemas.microsoft.com/office/drawing/2014/main" id="{E0E481B9-88AC-48D9-8ACA-E05066F49115}"/>
              </a:ext>
            </a:extLst>
          </p:cNvPr>
          <p:cNvSpPr>
            <a:spLocks noGrp="1"/>
          </p:cNvSpPr>
          <p:nvPr>
            <p:ph type="body" sz="quarter" idx="16"/>
          </p:nvPr>
        </p:nvSpPr>
        <p:spPr>
          <a:xfrm>
            <a:off x="2034805" y="1140353"/>
            <a:ext cx="9027642" cy="319919"/>
          </a:xfrm>
        </p:spPr>
        <p:txBody>
          <a:bodyPr/>
          <a:lstStyle/>
          <a:p>
            <a:r>
              <a:rPr lang="en-US" dirty="0"/>
              <a:t>UFLEX 2D Model – Input Data</a:t>
            </a:r>
            <a:endParaRPr lang="en-US" dirty="0">
              <a:highlight>
                <a:srgbClr val="FFFF00"/>
              </a:highlight>
            </a:endParaRPr>
          </a:p>
          <a:p>
            <a:endParaRPr lang="en-US" dirty="0"/>
          </a:p>
        </p:txBody>
      </p:sp>
      <p:sp>
        <p:nvSpPr>
          <p:cNvPr id="6" name="Content Placeholder 5">
            <a:extLst>
              <a:ext uri="{FF2B5EF4-FFF2-40B4-BE49-F238E27FC236}">
                <a16:creationId xmlns:a16="http://schemas.microsoft.com/office/drawing/2014/main" id="{3B4CECFD-C4BA-40EC-8C34-332B0A8118F7}"/>
              </a:ext>
            </a:extLst>
          </p:cNvPr>
          <p:cNvSpPr>
            <a:spLocks noGrp="1"/>
          </p:cNvSpPr>
          <p:nvPr>
            <p:ph sz="half" idx="1"/>
          </p:nvPr>
        </p:nvSpPr>
        <p:spPr>
          <a:xfrm>
            <a:off x="502024" y="1908928"/>
            <a:ext cx="6535270" cy="4379432"/>
          </a:xfrm>
        </p:spPr>
        <p:txBody>
          <a:bodyPr/>
          <a:lstStyle/>
          <a:p>
            <a:pPr algn="l">
              <a:lnSpc>
                <a:spcPct val="150000"/>
              </a:lnSpc>
            </a:pPr>
            <a:r>
              <a:rPr lang="en-US" dirty="0"/>
              <a:t>Contact model to the right showing the tubes moving radially inwards when full pressurized and applied top tension.</a:t>
            </a:r>
          </a:p>
          <a:p>
            <a:pPr algn="l">
              <a:lnSpc>
                <a:spcPct val="150000"/>
              </a:lnSpc>
            </a:pPr>
            <a:r>
              <a:rPr lang="en-US" dirty="0"/>
              <a:t>End cap with maximum internal pressure in all the tube is 584 </a:t>
            </a:r>
            <a:r>
              <a:rPr lang="en-US" dirty="0" err="1"/>
              <a:t>kN.</a:t>
            </a:r>
            <a:endParaRPr lang="en-US" dirty="0"/>
          </a:p>
          <a:p>
            <a:pPr algn="l">
              <a:lnSpc>
                <a:spcPct val="150000"/>
              </a:lnSpc>
            </a:pPr>
            <a:r>
              <a:rPr lang="en-US" dirty="0"/>
              <a:t>Good match on the cross-section properties comparison. </a:t>
            </a:r>
          </a:p>
          <a:p>
            <a:pPr algn="l"/>
            <a:endParaRPr lang="en-US" dirty="0"/>
          </a:p>
        </p:txBody>
      </p:sp>
      <p:pic>
        <p:nvPicPr>
          <p:cNvPr id="7" name="Picture 6">
            <a:extLst>
              <a:ext uri="{FF2B5EF4-FFF2-40B4-BE49-F238E27FC236}">
                <a16:creationId xmlns:a16="http://schemas.microsoft.com/office/drawing/2014/main" id="{F985653D-E246-49B5-90EC-D18597FC4A77}"/>
              </a:ext>
            </a:extLst>
          </p:cNvPr>
          <p:cNvPicPr>
            <a:picLocks noChangeAspect="1"/>
          </p:cNvPicPr>
          <p:nvPr/>
        </p:nvPicPr>
        <p:blipFill>
          <a:blip r:embed="rId2"/>
          <a:stretch>
            <a:fillRect/>
          </a:stretch>
        </p:blipFill>
        <p:spPr>
          <a:xfrm>
            <a:off x="7515215" y="2196646"/>
            <a:ext cx="4333333" cy="3971429"/>
          </a:xfrm>
          <a:prstGeom prst="rect">
            <a:avLst/>
          </a:prstGeom>
        </p:spPr>
      </p:pic>
      <p:graphicFrame>
        <p:nvGraphicFramePr>
          <p:cNvPr id="3" name="Table 2">
            <a:extLst>
              <a:ext uri="{FF2B5EF4-FFF2-40B4-BE49-F238E27FC236}">
                <a16:creationId xmlns:a16="http://schemas.microsoft.com/office/drawing/2014/main" id="{53F0B458-5687-4AFC-B354-27B3CEB87468}"/>
              </a:ext>
            </a:extLst>
          </p:cNvPr>
          <p:cNvGraphicFramePr>
            <a:graphicFrameLocks noGrp="1"/>
          </p:cNvGraphicFramePr>
          <p:nvPr>
            <p:extLst>
              <p:ext uri="{D42A27DB-BD31-4B8C-83A1-F6EECF244321}">
                <p14:modId xmlns:p14="http://schemas.microsoft.com/office/powerpoint/2010/main" val="2465289544"/>
              </p:ext>
            </p:extLst>
          </p:nvPr>
        </p:nvGraphicFramePr>
        <p:xfrm>
          <a:off x="2034805" y="3733293"/>
          <a:ext cx="3505200" cy="600075"/>
        </p:xfrm>
        <a:graphic>
          <a:graphicData uri="http://schemas.openxmlformats.org/drawingml/2006/table">
            <a:tbl>
              <a:tblPr/>
              <a:tblGrid>
                <a:gridCol w="1018253">
                  <a:extLst>
                    <a:ext uri="{9D8B030D-6E8A-4147-A177-3AD203B41FA5}">
                      <a16:colId xmlns:a16="http://schemas.microsoft.com/office/drawing/2014/main" val="1019584092"/>
                    </a:ext>
                  </a:extLst>
                </a:gridCol>
                <a:gridCol w="761310">
                  <a:extLst>
                    <a:ext uri="{9D8B030D-6E8A-4147-A177-3AD203B41FA5}">
                      <a16:colId xmlns:a16="http://schemas.microsoft.com/office/drawing/2014/main" val="2043196489"/>
                    </a:ext>
                  </a:extLst>
                </a:gridCol>
                <a:gridCol w="938950">
                  <a:extLst>
                    <a:ext uri="{9D8B030D-6E8A-4147-A177-3AD203B41FA5}">
                      <a16:colId xmlns:a16="http://schemas.microsoft.com/office/drawing/2014/main" val="3257349682"/>
                    </a:ext>
                  </a:extLst>
                </a:gridCol>
                <a:gridCol w="786687">
                  <a:extLst>
                    <a:ext uri="{9D8B030D-6E8A-4147-A177-3AD203B41FA5}">
                      <a16:colId xmlns:a16="http://schemas.microsoft.com/office/drawing/2014/main" val="3065128433"/>
                    </a:ext>
                  </a:extLst>
                </a:gridCol>
              </a:tblGrid>
              <a:tr h="219075">
                <a:tc>
                  <a:txBody>
                    <a:bodyPr/>
                    <a:lstStyle/>
                    <a:p>
                      <a:pPr algn="ctr" fontAlgn="ctr"/>
                      <a:r>
                        <a:rPr lang="en-US" sz="1100" b="1" i="0" u="none" strike="noStrike">
                          <a:solidFill>
                            <a:srgbClr val="000000"/>
                          </a:solidFill>
                          <a:effectLst/>
                          <a:latin typeface="Calibri" panose="020F0502020204030204" pitchFamily="34" charset="0"/>
                        </a:rPr>
                        <a:t>Parameter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a:solidFill>
                            <a:srgbClr val="000000"/>
                          </a:solidFill>
                          <a:effectLst/>
                          <a:latin typeface="Calibri" panose="020F0502020204030204" pitchFamily="34" charset="0"/>
                        </a:rPr>
                        <a:t>EA [ MN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a:solidFill>
                            <a:srgbClr val="000000"/>
                          </a:solidFill>
                          <a:effectLst/>
                          <a:latin typeface="Calibri" panose="020F0502020204030204" pitchFamily="34" charset="0"/>
                        </a:rPr>
                        <a:t>EI [ kNm</a:t>
                      </a:r>
                      <a:r>
                        <a:rPr lang="en-US" sz="1100" b="1" i="0" u="none" strike="noStrike" baseline="30000">
                          <a:solidFill>
                            <a:srgbClr val="000000"/>
                          </a:solidFill>
                          <a:effectLst/>
                          <a:latin typeface="Calibri" panose="020F0502020204030204" pitchFamily="34" charset="0"/>
                        </a:rPr>
                        <a:t>2 </a:t>
                      </a:r>
                      <a:r>
                        <a:rPr lang="en-US" sz="1100" b="1"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1100" b="1" i="0" u="none" strike="noStrike">
                          <a:solidFill>
                            <a:srgbClr val="000000"/>
                          </a:solidFill>
                          <a:effectLst/>
                          <a:latin typeface="Calibri" panose="020F0502020204030204" pitchFamily="34" charset="0"/>
                        </a:rPr>
                        <a:t>GI [ kNm</a:t>
                      </a:r>
                      <a:r>
                        <a:rPr lang="en-US" sz="1100" b="1" i="0" u="none" strike="noStrike" baseline="30000">
                          <a:solidFill>
                            <a:srgbClr val="000000"/>
                          </a:solidFill>
                          <a:effectLst/>
                          <a:latin typeface="Calibri" panose="020F0502020204030204" pitchFamily="34" charset="0"/>
                        </a:rPr>
                        <a:t>2 </a:t>
                      </a:r>
                      <a:r>
                        <a:rPr lang="en-US" sz="1100" b="1"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406270808"/>
                  </a:ext>
                </a:extLst>
              </a:tr>
              <a:tr h="190500">
                <a:tc>
                  <a:txBody>
                    <a:bodyPr/>
                    <a:lstStyle/>
                    <a:p>
                      <a:pPr algn="ctr" fontAlgn="ctr"/>
                      <a:r>
                        <a:rPr lang="en-US" sz="1100" b="0" i="0" u="none" strike="noStrike">
                          <a:solidFill>
                            <a:srgbClr val="000000"/>
                          </a:solidFill>
                          <a:effectLst/>
                          <a:latin typeface="Calibri" panose="020F0502020204030204" pitchFamily="34" charset="0"/>
                        </a:rPr>
                        <a:t>Aker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846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056539"/>
                  </a:ext>
                </a:extLst>
              </a:tr>
              <a:tr h="190500">
                <a:tc>
                  <a:txBody>
                    <a:bodyPr/>
                    <a:lstStyle/>
                    <a:p>
                      <a:pPr algn="ctr" fontAlgn="ctr"/>
                      <a:r>
                        <a:rPr lang="en-US" sz="1100" b="0" i="0" u="none" strike="noStrike">
                          <a:solidFill>
                            <a:srgbClr val="000000"/>
                          </a:solidFill>
                          <a:effectLst/>
                          <a:latin typeface="Calibri" panose="020F0502020204030204" pitchFamily="34" charset="0"/>
                        </a:rPr>
                        <a:t>Kongsberg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138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0098771"/>
                  </a:ext>
                </a:extLst>
              </a:tr>
            </a:tbl>
          </a:graphicData>
        </a:graphic>
      </p:graphicFrame>
      <p:graphicFrame>
        <p:nvGraphicFramePr>
          <p:cNvPr id="10" name="Table 9">
            <a:extLst>
              <a:ext uri="{FF2B5EF4-FFF2-40B4-BE49-F238E27FC236}">
                <a16:creationId xmlns:a16="http://schemas.microsoft.com/office/drawing/2014/main" id="{6ACC404D-8277-4E75-9C9B-D5172A6795B9}"/>
              </a:ext>
            </a:extLst>
          </p:cNvPr>
          <p:cNvGraphicFramePr>
            <a:graphicFrameLocks noGrp="1"/>
          </p:cNvGraphicFramePr>
          <p:nvPr>
            <p:extLst>
              <p:ext uri="{D42A27DB-BD31-4B8C-83A1-F6EECF244321}">
                <p14:modId xmlns:p14="http://schemas.microsoft.com/office/powerpoint/2010/main" val="3508108776"/>
              </p:ext>
            </p:extLst>
          </p:nvPr>
        </p:nvGraphicFramePr>
        <p:xfrm>
          <a:off x="1589087" y="4545284"/>
          <a:ext cx="4787900" cy="1743075"/>
        </p:xfrm>
        <a:graphic>
          <a:graphicData uri="http://schemas.openxmlformats.org/drawingml/2006/table">
            <a:tbl>
              <a:tblPr/>
              <a:tblGrid>
                <a:gridCol w="1116859">
                  <a:extLst>
                    <a:ext uri="{9D8B030D-6E8A-4147-A177-3AD203B41FA5}">
                      <a16:colId xmlns:a16="http://schemas.microsoft.com/office/drawing/2014/main" val="1366942271"/>
                    </a:ext>
                  </a:extLst>
                </a:gridCol>
                <a:gridCol w="672654">
                  <a:extLst>
                    <a:ext uri="{9D8B030D-6E8A-4147-A177-3AD203B41FA5}">
                      <a16:colId xmlns:a16="http://schemas.microsoft.com/office/drawing/2014/main" val="3044852859"/>
                    </a:ext>
                  </a:extLst>
                </a:gridCol>
                <a:gridCol w="637752">
                  <a:extLst>
                    <a:ext uri="{9D8B030D-6E8A-4147-A177-3AD203B41FA5}">
                      <a16:colId xmlns:a16="http://schemas.microsoft.com/office/drawing/2014/main" val="1592116337"/>
                    </a:ext>
                  </a:extLst>
                </a:gridCol>
                <a:gridCol w="609196">
                  <a:extLst>
                    <a:ext uri="{9D8B030D-6E8A-4147-A177-3AD203B41FA5}">
                      <a16:colId xmlns:a16="http://schemas.microsoft.com/office/drawing/2014/main" val="3529864321"/>
                    </a:ext>
                  </a:extLst>
                </a:gridCol>
                <a:gridCol w="609196">
                  <a:extLst>
                    <a:ext uri="{9D8B030D-6E8A-4147-A177-3AD203B41FA5}">
                      <a16:colId xmlns:a16="http://schemas.microsoft.com/office/drawing/2014/main" val="1227737905"/>
                    </a:ext>
                  </a:extLst>
                </a:gridCol>
                <a:gridCol w="609196">
                  <a:extLst>
                    <a:ext uri="{9D8B030D-6E8A-4147-A177-3AD203B41FA5}">
                      <a16:colId xmlns:a16="http://schemas.microsoft.com/office/drawing/2014/main" val="1752278178"/>
                    </a:ext>
                  </a:extLst>
                </a:gridCol>
                <a:gridCol w="533047">
                  <a:extLst>
                    <a:ext uri="{9D8B030D-6E8A-4147-A177-3AD203B41FA5}">
                      <a16:colId xmlns:a16="http://schemas.microsoft.com/office/drawing/2014/main" val="1892056737"/>
                    </a:ext>
                  </a:extLst>
                </a:gridCol>
              </a:tblGrid>
              <a:tr h="190500">
                <a:tc rowSpan="2">
                  <a:txBody>
                    <a:bodyPr/>
                    <a:lstStyle/>
                    <a:p>
                      <a:pPr algn="ctr" fontAlgn="ctr"/>
                      <a:r>
                        <a:rPr lang="en-US" sz="1100" b="1" i="0" u="none" strike="noStrike">
                          <a:solidFill>
                            <a:srgbClr val="000000"/>
                          </a:solidFill>
                          <a:effectLst/>
                          <a:latin typeface="Calibri" panose="020F0502020204030204" pitchFamily="34" charset="0"/>
                        </a:rPr>
                        <a:t>Tubes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Calibri" panose="020F0502020204030204" pitchFamily="34" charset="0"/>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Calibri" panose="020F0502020204030204" pitchFamily="34" charset="0"/>
                        </a:rPr>
                        <a:t>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Calibri" panose="020F0502020204030204" pitchFamily="34" charset="0"/>
                        </a:rPr>
                        <a:t>OD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Calibri" panose="020F0502020204030204" pitchFamily="34" charset="0"/>
                        </a:rPr>
                        <a:t>Quantity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Calibri" panose="020F0502020204030204" pitchFamily="34" charset="0"/>
                        </a:rPr>
                        <a:t>Int.Pres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Calibri" panose="020F0502020204030204" pitchFamily="34" charset="0"/>
                        </a:rPr>
                        <a:t>End Cap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642586296"/>
                  </a:ext>
                </a:extLst>
              </a:tr>
              <a:tr h="219075">
                <a:tc vMerge="1">
                  <a:txBody>
                    <a:bodyPr/>
                    <a:lstStyle/>
                    <a:p>
                      <a:endParaRPr lang="en-US"/>
                    </a:p>
                  </a:txBody>
                  <a:tcPr/>
                </a:tc>
                <a:tc>
                  <a:txBody>
                    <a:bodyPr/>
                    <a:lstStyle/>
                    <a:p>
                      <a:pPr algn="ctr" fontAlgn="ctr"/>
                      <a:r>
                        <a:rPr lang="en-US" sz="1100" b="1" i="0" u="none" strike="noStrike">
                          <a:solidFill>
                            <a:srgbClr val="000000"/>
                          </a:solidFill>
                          <a:effectLst/>
                          <a:latin typeface="Calibri" panose="020F0502020204030204" pitchFamily="34" charset="0"/>
                        </a:rPr>
                        <a:t>[mm]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Calibri" panose="020F0502020204030204" pitchFamily="34" charset="0"/>
                        </a:rPr>
                        <a:t>[mm]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Calibri" panose="020F0502020204030204" pitchFamily="34" charset="0"/>
                        </a:rPr>
                        <a:t>[mm]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Calibri" panose="020F0502020204030204" pitchFamily="34" charset="0"/>
                        </a:rPr>
                        <a:t>[ Mpa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100" b="1" i="0" u="none" strike="noStrike">
                          <a:solidFill>
                            <a:srgbClr val="000000"/>
                          </a:solidFill>
                          <a:effectLst/>
                          <a:latin typeface="Calibri" panose="020F0502020204030204" pitchFamily="34" charset="0"/>
                        </a:rPr>
                        <a:t>[ kN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564048486"/>
                  </a:ext>
                </a:extLst>
              </a:tr>
              <a:tr h="190500">
                <a:tc>
                  <a:txBody>
                    <a:bodyPr/>
                    <a:lstStyle/>
                    <a:p>
                      <a:pPr algn="l" fontAlgn="b"/>
                      <a:r>
                        <a:rPr lang="en-US" sz="1100" b="0" i="0" u="none" strike="noStrike">
                          <a:solidFill>
                            <a:srgbClr val="000000"/>
                          </a:solidFill>
                          <a:effectLst/>
                          <a:latin typeface="Calibri" panose="020F0502020204030204" pitchFamily="34" charset="0"/>
                        </a:rPr>
                        <a:t>1.5in Center Tube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38.1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69.00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78.67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4705909"/>
                  </a:ext>
                </a:extLst>
              </a:tr>
              <a:tr h="190500">
                <a:tc>
                  <a:txBody>
                    <a:bodyPr/>
                    <a:lstStyle/>
                    <a:p>
                      <a:pPr algn="l" fontAlgn="b"/>
                      <a:r>
                        <a:rPr lang="en-US" sz="1100" b="0" i="0" u="none" strike="noStrike">
                          <a:solidFill>
                            <a:srgbClr val="000000"/>
                          </a:solidFill>
                          <a:effectLst/>
                          <a:latin typeface="Calibri" panose="020F0502020204030204" pitchFamily="34" charset="0"/>
                        </a:rPr>
                        <a:t>1.5in Tube (Lay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38.1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69.00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314.67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7808689"/>
                  </a:ext>
                </a:extLst>
              </a:tr>
              <a:tr h="190500">
                <a:tc>
                  <a:txBody>
                    <a:bodyPr/>
                    <a:lstStyle/>
                    <a:p>
                      <a:pPr algn="l" fontAlgn="b"/>
                      <a:r>
                        <a:rPr lang="en-US" sz="1100" b="0" i="0" u="none" strike="noStrike">
                          <a:solidFill>
                            <a:srgbClr val="000000"/>
                          </a:solidFill>
                          <a:effectLst/>
                          <a:latin typeface="Calibri" panose="020F0502020204030204" pitchFamily="34" charset="0"/>
                        </a:rPr>
                        <a:t>1in Tube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69.00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104.89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5938047"/>
                  </a:ext>
                </a:extLst>
              </a:tr>
              <a:tr h="190500">
                <a:tc>
                  <a:txBody>
                    <a:bodyPr/>
                    <a:lstStyle/>
                    <a:p>
                      <a:pPr algn="l" fontAlgn="b"/>
                      <a:r>
                        <a:rPr lang="en-US" sz="1100" b="0" i="0" u="none" strike="noStrike">
                          <a:solidFill>
                            <a:srgbClr val="000000"/>
                          </a:solidFill>
                          <a:effectLst/>
                          <a:latin typeface="Calibri" panose="020F0502020204030204" pitchFamily="34" charset="0"/>
                        </a:rPr>
                        <a:t>3/4th Inch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19.05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21.25</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34.50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19.67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973624"/>
                  </a:ext>
                </a:extLst>
              </a:tr>
              <a:tr h="190500">
                <a:tc>
                  <a:txBody>
                    <a:bodyPr/>
                    <a:lstStyle/>
                    <a:p>
                      <a:pPr algn="l" fontAlgn="b"/>
                      <a:r>
                        <a:rPr lang="en-US" sz="1100" b="0" i="0" u="none" strike="noStrike">
                          <a:solidFill>
                            <a:srgbClr val="000000"/>
                          </a:solidFill>
                          <a:effectLst/>
                          <a:latin typeface="Calibri" panose="020F0502020204030204" pitchFamily="34" charset="0"/>
                        </a:rPr>
                        <a:t>5/8th Inch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15.88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18.96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69.00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13.67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535378"/>
                  </a:ext>
                </a:extLst>
              </a:tr>
              <a:tr h="190500">
                <a:tc>
                  <a:txBody>
                    <a:bodyPr/>
                    <a:lstStyle/>
                    <a:p>
                      <a:pPr algn="l" fontAlgn="b"/>
                      <a:r>
                        <a:rPr lang="en-US" sz="1100" b="0" i="0" u="none" strike="noStrike">
                          <a:solidFill>
                            <a:srgbClr val="000000"/>
                          </a:solidFill>
                          <a:effectLst/>
                          <a:latin typeface="Calibri" panose="020F0502020204030204" pitchFamily="34" charset="0"/>
                        </a:rPr>
                        <a:t>1/2in Tube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15.16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69.00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52.44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3785051"/>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0" i="0" u="none" strike="noStrike" dirty="0">
                          <a:solidFill>
                            <a:srgbClr val="000000"/>
                          </a:solidFill>
                          <a:effectLst/>
                          <a:latin typeface="Calibri" panose="020F0502020204030204" pitchFamily="34" charset="0"/>
                        </a:rPr>
                        <a:t>584.00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801292755"/>
                  </a:ext>
                </a:extLst>
              </a:tr>
            </a:tbl>
          </a:graphicData>
        </a:graphic>
      </p:graphicFrame>
    </p:spTree>
    <p:extLst>
      <p:ext uri="{BB962C8B-B14F-4D97-AF65-F5344CB8AC3E}">
        <p14:creationId xmlns:p14="http://schemas.microsoft.com/office/powerpoint/2010/main" val="799087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Capacity Curve Check </a:t>
            </a:r>
          </a:p>
        </p:txBody>
      </p:sp>
      <p:sp>
        <p:nvSpPr>
          <p:cNvPr id="2" name="Text Placeholder 1"/>
          <p:cNvSpPr>
            <a:spLocks noGrp="1"/>
          </p:cNvSpPr>
          <p:nvPr>
            <p:ph type="body" sz="quarter" idx="16"/>
          </p:nvPr>
        </p:nvSpPr>
        <p:spPr/>
        <p:txBody>
          <a:bodyPr/>
          <a:lstStyle/>
          <a:p>
            <a:r>
              <a:rPr lang="en-IN" dirty="0"/>
              <a:t>Results and Comparison</a:t>
            </a:r>
            <a:endParaRPr lang="en-IN" dirty="0">
              <a:highlight>
                <a:srgbClr val="FFFF00"/>
              </a:highlight>
            </a:endParaRPr>
          </a:p>
        </p:txBody>
      </p:sp>
      <p:sp>
        <p:nvSpPr>
          <p:cNvPr id="8" name="Content Placeholder 7"/>
          <p:cNvSpPr>
            <a:spLocks noGrp="1"/>
          </p:cNvSpPr>
          <p:nvPr>
            <p:ph sz="half" idx="1"/>
          </p:nvPr>
        </p:nvSpPr>
        <p:spPr>
          <a:xfrm>
            <a:off x="601932" y="1694373"/>
            <a:ext cx="5368562" cy="3953025"/>
          </a:xfrm>
        </p:spPr>
        <p:txBody>
          <a:bodyPr/>
          <a:lstStyle/>
          <a:p>
            <a:pPr marL="198040" lvl="1" indent="-198040">
              <a:spcBef>
                <a:spcPts val="0"/>
              </a:spcBef>
              <a:spcAft>
                <a:spcPts val="400"/>
              </a:spcAft>
              <a:buSzPct val="80000"/>
              <a:buFont typeface="Wingdings" panose="05000000000000000000" pitchFamily="2" charset="2"/>
              <a:buChar char="§"/>
            </a:pPr>
            <a:r>
              <a:rPr lang="en-US" sz="1600" dirty="0"/>
              <a:t>Kongsberg performed capacity check using API 17E (ISO 13628-5:2009). </a:t>
            </a:r>
          </a:p>
          <a:p>
            <a:pPr marL="198040" lvl="1" indent="-198040">
              <a:spcBef>
                <a:spcPts val="0"/>
              </a:spcBef>
              <a:spcAft>
                <a:spcPts val="400"/>
              </a:spcAft>
              <a:buSzPct val="80000"/>
              <a:buFont typeface="Wingdings" panose="05000000000000000000" pitchFamily="2" charset="2"/>
              <a:buChar char="§"/>
            </a:pPr>
            <a:endParaRPr lang="en-US" sz="1600" dirty="0"/>
          </a:p>
          <a:p>
            <a:pPr marL="198040" lvl="1" indent="-198040">
              <a:spcBef>
                <a:spcPts val="0"/>
              </a:spcBef>
              <a:spcAft>
                <a:spcPts val="400"/>
              </a:spcAft>
              <a:buSzPct val="80000"/>
              <a:buFont typeface="Wingdings" panose="05000000000000000000" pitchFamily="2" charset="2"/>
              <a:buChar char="§"/>
            </a:pPr>
            <a:r>
              <a:rPr lang="en-US" sz="1600" dirty="0"/>
              <a:t>Operation temperature at 60</a:t>
            </a:r>
            <a:r>
              <a:rPr lang="en-US" sz="1600" baseline="30000" dirty="0"/>
              <a:t>o</a:t>
            </a:r>
            <a:r>
              <a:rPr lang="en-US" sz="1600" dirty="0"/>
              <a:t>C is considered. SMYS at 20</a:t>
            </a:r>
            <a:r>
              <a:rPr lang="en-US" sz="1600" baseline="30000" dirty="0"/>
              <a:t>o</a:t>
            </a:r>
            <a:r>
              <a:rPr lang="en-US" sz="1600" dirty="0"/>
              <a:t> C is 680 MPa. Derating of yield stress on a 1.33 MPa reduction in SMSY for every 1</a:t>
            </a:r>
            <a:r>
              <a:rPr lang="en-US" sz="1600" baseline="30000" dirty="0"/>
              <a:t>o</a:t>
            </a:r>
            <a:r>
              <a:rPr lang="en-US" sz="1600" dirty="0"/>
              <a:t>C  is considered as per Aker DB.</a:t>
            </a:r>
          </a:p>
          <a:p>
            <a:pPr marL="198040" lvl="1" indent="-198040">
              <a:spcBef>
                <a:spcPts val="0"/>
              </a:spcBef>
              <a:spcAft>
                <a:spcPts val="400"/>
              </a:spcAft>
              <a:buSzPct val="80000"/>
              <a:buFont typeface="Wingdings" panose="05000000000000000000" pitchFamily="2" charset="2"/>
              <a:buChar char="§"/>
            </a:pPr>
            <a:endParaRPr lang="en-US" sz="1600" dirty="0"/>
          </a:p>
          <a:p>
            <a:pPr marL="198040" lvl="1" indent="-198040">
              <a:spcBef>
                <a:spcPts val="0"/>
              </a:spcBef>
              <a:spcAft>
                <a:spcPts val="400"/>
              </a:spcAft>
              <a:buSzPct val="80000"/>
              <a:buFont typeface="Wingdings" panose="05000000000000000000" pitchFamily="2" charset="2"/>
              <a:buChar char="§"/>
            </a:pPr>
            <a:r>
              <a:rPr lang="en-US" sz="1600" dirty="0"/>
              <a:t>The difference at higher tensions is because, Aker solutions capacity curve is only based on 1.5in Tube (see red curve considering only KM curve) and KM considers all the tubes when developing combined capacity curve (1.0in tube is critical for high tension). </a:t>
            </a:r>
          </a:p>
          <a:p>
            <a:pPr marL="198040" lvl="1" indent="-198040">
              <a:spcBef>
                <a:spcPts val="0"/>
              </a:spcBef>
              <a:spcAft>
                <a:spcPts val="400"/>
              </a:spcAft>
              <a:buSzPct val="80000"/>
              <a:buFont typeface="Wingdings" panose="05000000000000000000" pitchFamily="2" charset="2"/>
              <a:buChar char="§"/>
            </a:pPr>
            <a:endParaRPr lang="en-US" sz="1600" dirty="0"/>
          </a:p>
          <a:p>
            <a:pPr marL="198040" lvl="1" indent="-198040">
              <a:spcBef>
                <a:spcPts val="0"/>
              </a:spcBef>
              <a:spcAft>
                <a:spcPts val="400"/>
              </a:spcAft>
              <a:buSzPct val="80000"/>
              <a:buFont typeface="Wingdings" panose="05000000000000000000" pitchFamily="2" charset="2"/>
              <a:buChar char="§"/>
            </a:pPr>
            <a:r>
              <a:rPr lang="en-US" sz="1600" dirty="0"/>
              <a:t>Electrical components are not included in the capacity check study. Load sharing of the electrical cables is estimated to be very low since axial stiffness is driven completely by tubes.</a:t>
            </a:r>
          </a:p>
        </p:txBody>
      </p:sp>
      <p:pic>
        <p:nvPicPr>
          <p:cNvPr id="3" name="Picture 2">
            <a:extLst>
              <a:ext uri="{FF2B5EF4-FFF2-40B4-BE49-F238E27FC236}">
                <a16:creationId xmlns:a16="http://schemas.microsoft.com/office/drawing/2014/main" id="{616F6799-FE0E-4C83-9AF6-9F356398A8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70956" y="1555133"/>
            <a:ext cx="5664140" cy="4404406"/>
          </a:xfrm>
          <a:prstGeom prst="rect">
            <a:avLst/>
          </a:prstGeom>
        </p:spPr>
      </p:pic>
      <p:cxnSp>
        <p:nvCxnSpPr>
          <p:cNvPr id="5" name="Straight Arrow Connector 4">
            <a:extLst>
              <a:ext uri="{FF2B5EF4-FFF2-40B4-BE49-F238E27FC236}">
                <a16:creationId xmlns:a16="http://schemas.microsoft.com/office/drawing/2014/main" id="{BC6772F2-6A79-4B79-B405-30A9A0CD0ADC}"/>
              </a:ext>
            </a:extLst>
          </p:cNvPr>
          <p:cNvCxnSpPr/>
          <p:nvPr/>
        </p:nvCxnSpPr>
        <p:spPr>
          <a:xfrm flipV="1">
            <a:off x="10591101" y="2780950"/>
            <a:ext cx="264253" cy="102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87C00C-E36A-4B93-8663-3F15B3E3CADA}"/>
              </a:ext>
            </a:extLst>
          </p:cNvPr>
          <p:cNvSpPr txBox="1"/>
          <p:nvPr/>
        </p:nvSpPr>
        <p:spPr>
          <a:xfrm>
            <a:off x="10100345" y="3788047"/>
            <a:ext cx="1405156" cy="230832"/>
          </a:xfrm>
          <a:prstGeom prst="rect">
            <a:avLst/>
          </a:prstGeom>
          <a:noFill/>
        </p:spPr>
        <p:txBody>
          <a:bodyPr wrap="square" rtlCol="0">
            <a:spAutoFit/>
          </a:bodyPr>
          <a:lstStyle/>
          <a:p>
            <a:r>
              <a:rPr lang="nb-NO" b="1" dirty="0"/>
              <a:t>1.0in Tube</a:t>
            </a:r>
            <a:endParaRPr lang="es-CR" b="1" dirty="0"/>
          </a:p>
        </p:txBody>
      </p:sp>
    </p:spTree>
    <p:extLst>
      <p:ext uri="{BB962C8B-B14F-4D97-AF65-F5344CB8AC3E}">
        <p14:creationId xmlns:p14="http://schemas.microsoft.com/office/powerpoint/2010/main" val="66334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34805" y="691698"/>
            <a:ext cx="8106895" cy="507960"/>
          </a:xfrm>
        </p:spPr>
        <p:txBody>
          <a:bodyPr/>
          <a:lstStyle/>
          <a:p>
            <a:r>
              <a:rPr lang="en-US" dirty="0"/>
              <a:t>Strength and Wave Fatigue Methodology</a:t>
            </a:r>
          </a:p>
        </p:txBody>
      </p:sp>
      <p:sp>
        <p:nvSpPr>
          <p:cNvPr id="8" name="Content Placeholder 7"/>
          <p:cNvSpPr>
            <a:spLocks noGrp="1"/>
          </p:cNvSpPr>
          <p:nvPr>
            <p:ph sz="half" idx="1"/>
          </p:nvPr>
        </p:nvSpPr>
        <p:spPr>
          <a:xfrm>
            <a:off x="6269005" y="1715424"/>
            <a:ext cx="4913829" cy="3953025"/>
          </a:xfrm>
        </p:spPr>
        <p:txBody>
          <a:bodyPr/>
          <a:lstStyle/>
          <a:p>
            <a:pPr marL="0" lvl="1" indent="0">
              <a:spcBef>
                <a:spcPts val="0"/>
              </a:spcBef>
              <a:spcAft>
                <a:spcPts val="400"/>
              </a:spcAft>
              <a:buSzPct val="80000"/>
              <a:buNone/>
            </a:pPr>
            <a:r>
              <a:rPr lang="nb-NO" sz="1600" dirty="0">
                <a:solidFill>
                  <a:srgbClr val="FF0000"/>
                </a:solidFill>
              </a:rPr>
              <a:t>Wave Fatigue «CONCORDIA»</a:t>
            </a:r>
          </a:p>
          <a:p>
            <a:pPr marL="285750" lvl="1" indent="-285750">
              <a:spcBef>
                <a:spcPts val="0"/>
              </a:spcBef>
              <a:spcAft>
                <a:spcPts val="400"/>
              </a:spcAft>
              <a:buSzPct val="80000"/>
            </a:pPr>
            <a:r>
              <a:rPr lang="en-US" sz="1600" dirty="0">
                <a:solidFill>
                  <a:srgbClr val="FF0000"/>
                </a:solidFill>
              </a:rPr>
              <a:t>Time domain Irregular wave. Curvatures and Tension time series will be used as direct input for local cross-sectional analysis using </a:t>
            </a:r>
            <a:r>
              <a:rPr lang="en-US" sz="1600" dirty="0" err="1">
                <a:solidFill>
                  <a:srgbClr val="FF0000"/>
                </a:solidFill>
              </a:rPr>
              <a:t>Uflex</a:t>
            </a:r>
            <a:r>
              <a:rPr lang="en-US" sz="1600" dirty="0">
                <a:solidFill>
                  <a:srgbClr val="FF0000"/>
                </a:solidFill>
              </a:rPr>
              <a:t> 2D and Concordia.</a:t>
            </a:r>
          </a:p>
          <a:p>
            <a:pPr marL="285750" lvl="1" indent="-285750">
              <a:spcBef>
                <a:spcPts val="0"/>
              </a:spcBef>
              <a:spcAft>
                <a:spcPts val="400"/>
              </a:spcAft>
              <a:buSzPct val="80000"/>
            </a:pPr>
            <a:endParaRPr lang="nb-NO" sz="1600" dirty="0">
              <a:solidFill>
                <a:srgbClr val="FF0000"/>
              </a:solidFill>
            </a:endParaRPr>
          </a:p>
          <a:p>
            <a:pPr marL="0" lvl="1" indent="0">
              <a:spcBef>
                <a:spcPts val="0"/>
              </a:spcBef>
              <a:spcAft>
                <a:spcPts val="400"/>
              </a:spcAft>
              <a:buSzPct val="80000"/>
              <a:buNone/>
            </a:pPr>
            <a:endParaRPr lang="nb-NO" sz="1600" dirty="0">
              <a:solidFill>
                <a:srgbClr val="FF0000"/>
              </a:solidFill>
            </a:endParaRPr>
          </a:p>
          <a:p>
            <a:pPr marL="198040" lvl="1" indent="-198040">
              <a:spcBef>
                <a:spcPts val="0"/>
              </a:spcBef>
              <a:spcAft>
                <a:spcPts val="400"/>
              </a:spcAft>
              <a:buSzPct val="80000"/>
              <a:buFont typeface="Wingdings" panose="05000000000000000000" pitchFamily="2" charset="2"/>
              <a:buChar char="§"/>
            </a:pPr>
            <a:endParaRPr lang="en-US" sz="1600" dirty="0"/>
          </a:p>
        </p:txBody>
      </p:sp>
      <p:sp>
        <p:nvSpPr>
          <p:cNvPr id="5" name="Text Placeholder 4">
            <a:extLst>
              <a:ext uri="{FF2B5EF4-FFF2-40B4-BE49-F238E27FC236}">
                <a16:creationId xmlns:a16="http://schemas.microsoft.com/office/drawing/2014/main" id="{9BEB472F-BE11-46C8-B674-60934BF91BCF}"/>
              </a:ext>
            </a:extLst>
          </p:cNvPr>
          <p:cNvSpPr>
            <a:spLocks noGrp="1"/>
          </p:cNvSpPr>
          <p:nvPr>
            <p:ph type="body" sz="quarter" idx="16"/>
          </p:nvPr>
        </p:nvSpPr>
        <p:spPr/>
        <p:txBody>
          <a:bodyPr/>
          <a:lstStyle/>
          <a:p>
            <a:endParaRPr lang="es-CR"/>
          </a:p>
        </p:txBody>
      </p:sp>
      <p:pic>
        <p:nvPicPr>
          <p:cNvPr id="9" name="Picture 8">
            <a:extLst>
              <a:ext uri="{FF2B5EF4-FFF2-40B4-BE49-F238E27FC236}">
                <a16:creationId xmlns:a16="http://schemas.microsoft.com/office/drawing/2014/main" id="{83C95DCD-20F7-43F6-B89D-0425C479F67D}"/>
              </a:ext>
            </a:extLst>
          </p:cNvPr>
          <p:cNvPicPr>
            <a:picLocks noChangeAspect="1"/>
          </p:cNvPicPr>
          <p:nvPr/>
        </p:nvPicPr>
        <p:blipFill>
          <a:blip r:embed="rId2"/>
          <a:stretch>
            <a:fillRect/>
          </a:stretch>
        </p:blipFill>
        <p:spPr>
          <a:xfrm>
            <a:off x="72423" y="2080130"/>
            <a:ext cx="5120955" cy="2204628"/>
          </a:xfrm>
          <a:prstGeom prst="rect">
            <a:avLst/>
          </a:prstGeom>
        </p:spPr>
      </p:pic>
      <p:pic>
        <p:nvPicPr>
          <p:cNvPr id="11" name="Picture 10">
            <a:extLst>
              <a:ext uri="{FF2B5EF4-FFF2-40B4-BE49-F238E27FC236}">
                <a16:creationId xmlns:a16="http://schemas.microsoft.com/office/drawing/2014/main" id="{87F8ABE5-EE6E-4D47-9BE0-B212CFFDE043}"/>
              </a:ext>
            </a:extLst>
          </p:cNvPr>
          <p:cNvPicPr>
            <a:picLocks noChangeAspect="1"/>
          </p:cNvPicPr>
          <p:nvPr/>
        </p:nvPicPr>
        <p:blipFill>
          <a:blip r:embed="rId3"/>
          <a:stretch>
            <a:fillRect/>
          </a:stretch>
        </p:blipFill>
        <p:spPr>
          <a:xfrm>
            <a:off x="1420403" y="4350577"/>
            <a:ext cx="3143849" cy="2008278"/>
          </a:xfrm>
          <a:prstGeom prst="rect">
            <a:avLst/>
          </a:prstGeom>
        </p:spPr>
      </p:pic>
      <p:pic>
        <p:nvPicPr>
          <p:cNvPr id="12" name="Picture 11">
            <a:extLst>
              <a:ext uri="{FF2B5EF4-FFF2-40B4-BE49-F238E27FC236}">
                <a16:creationId xmlns:a16="http://schemas.microsoft.com/office/drawing/2014/main" id="{4094B73B-D67C-4FC1-95CF-FBB9ADB80F4D}"/>
              </a:ext>
            </a:extLst>
          </p:cNvPr>
          <p:cNvPicPr>
            <a:picLocks noChangeAspect="1"/>
          </p:cNvPicPr>
          <p:nvPr/>
        </p:nvPicPr>
        <p:blipFill>
          <a:blip r:embed="rId4"/>
          <a:stretch>
            <a:fillRect/>
          </a:stretch>
        </p:blipFill>
        <p:spPr>
          <a:xfrm>
            <a:off x="6269005" y="2724478"/>
            <a:ext cx="5751976" cy="3441824"/>
          </a:xfrm>
          <a:prstGeom prst="rect">
            <a:avLst/>
          </a:prstGeom>
        </p:spPr>
      </p:pic>
      <p:sp>
        <p:nvSpPr>
          <p:cNvPr id="13" name="Content Placeholder 7">
            <a:extLst>
              <a:ext uri="{FF2B5EF4-FFF2-40B4-BE49-F238E27FC236}">
                <a16:creationId xmlns:a16="http://schemas.microsoft.com/office/drawing/2014/main" id="{1E4DF066-FB74-49F4-BA9C-36763D7A3211}"/>
              </a:ext>
            </a:extLst>
          </p:cNvPr>
          <p:cNvSpPr txBox="1">
            <a:spLocks/>
          </p:cNvSpPr>
          <p:nvPr/>
        </p:nvSpPr>
        <p:spPr>
          <a:xfrm>
            <a:off x="535414" y="1764622"/>
            <a:ext cx="4913829" cy="3953025"/>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spcAft>
                <a:spcPts val="400"/>
              </a:spcAft>
              <a:buSzPct val="80000"/>
              <a:buFont typeface="Calibri Light" panose="020F0302020204030204" pitchFamily="34" charset="0"/>
              <a:buNone/>
            </a:pPr>
            <a:r>
              <a:rPr lang="nb-NO" sz="1600" dirty="0">
                <a:solidFill>
                  <a:srgbClr val="FF0000"/>
                </a:solidFill>
              </a:rPr>
              <a:t>Strength «UCAPACITY»</a:t>
            </a:r>
          </a:p>
          <a:p>
            <a:pPr marL="3491027" lvl="8" indent="0">
              <a:spcBef>
                <a:spcPts val="0"/>
              </a:spcBef>
              <a:spcAft>
                <a:spcPts val="400"/>
              </a:spcAft>
              <a:buSzPct val="80000"/>
              <a:buFont typeface="Arial" panose="020B0604020202020204" pitchFamily="34" charset="0"/>
              <a:buNone/>
            </a:pPr>
            <a:endParaRPr lang="nb-NO" sz="1900" dirty="0">
              <a:solidFill>
                <a:srgbClr val="FF0000"/>
              </a:solidFill>
            </a:endParaRPr>
          </a:p>
          <a:p>
            <a:pPr marL="0" lvl="1" indent="0">
              <a:spcBef>
                <a:spcPts val="0"/>
              </a:spcBef>
              <a:spcAft>
                <a:spcPts val="400"/>
              </a:spcAft>
              <a:buSzPct val="80000"/>
              <a:buFont typeface="Calibri Light" panose="020F0302020204030204" pitchFamily="34" charset="0"/>
              <a:buNone/>
            </a:pPr>
            <a:endParaRPr lang="nb-NO" sz="1600" dirty="0">
              <a:solidFill>
                <a:srgbClr val="FF0000"/>
              </a:solidFill>
            </a:endParaRPr>
          </a:p>
          <a:p>
            <a:pPr marL="0" lvl="1" indent="0">
              <a:spcBef>
                <a:spcPts val="0"/>
              </a:spcBef>
              <a:spcAft>
                <a:spcPts val="400"/>
              </a:spcAft>
              <a:buSzPct val="80000"/>
              <a:buFont typeface="Calibri Light" panose="020F0302020204030204" pitchFamily="34" charset="0"/>
              <a:buNone/>
            </a:pPr>
            <a:endParaRPr lang="nb-NO" sz="1600" dirty="0">
              <a:solidFill>
                <a:srgbClr val="FF0000"/>
              </a:solidFill>
            </a:endParaRPr>
          </a:p>
          <a:p>
            <a:pPr marL="198040" lvl="1" indent="-198040">
              <a:spcBef>
                <a:spcPts val="0"/>
              </a:spcBef>
              <a:spcAft>
                <a:spcPts val="400"/>
              </a:spcAft>
              <a:buSzPct val="80000"/>
              <a:buFont typeface="Wingdings" panose="05000000000000000000" pitchFamily="2" charset="2"/>
              <a:buChar char="§"/>
            </a:pPr>
            <a:endParaRPr lang="en-US" sz="1600" dirty="0"/>
          </a:p>
        </p:txBody>
      </p:sp>
    </p:spTree>
    <p:extLst>
      <p:ext uri="{BB962C8B-B14F-4D97-AF65-F5344CB8AC3E}">
        <p14:creationId xmlns:p14="http://schemas.microsoft.com/office/powerpoint/2010/main" val="3595420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Wave and VIV Fatigue</a:t>
            </a:r>
          </a:p>
        </p:txBody>
      </p:sp>
      <p:sp>
        <p:nvSpPr>
          <p:cNvPr id="2" name="Text Placeholder 1"/>
          <p:cNvSpPr>
            <a:spLocks noGrp="1"/>
          </p:cNvSpPr>
          <p:nvPr>
            <p:ph type="body" sz="quarter" idx="16"/>
          </p:nvPr>
        </p:nvSpPr>
        <p:spPr>
          <a:xfrm>
            <a:off x="2034805" y="1140353"/>
            <a:ext cx="8106895" cy="319919"/>
          </a:xfrm>
        </p:spPr>
        <p:txBody>
          <a:bodyPr/>
          <a:lstStyle/>
          <a:p>
            <a:r>
              <a:rPr lang="en-US" dirty="0"/>
              <a:t>Local Analysis | Stress Factors</a:t>
            </a:r>
          </a:p>
        </p:txBody>
      </p:sp>
      <p:sp>
        <p:nvSpPr>
          <p:cNvPr id="32" name="Content Placeholder 7">
            <a:extLst>
              <a:ext uri="{FF2B5EF4-FFF2-40B4-BE49-F238E27FC236}">
                <a16:creationId xmlns:a16="http://schemas.microsoft.com/office/drawing/2014/main" id="{8686A4D3-C987-4028-A3E1-7D7AE852C8F8}"/>
              </a:ext>
            </a:extLst>
          </p:cNvPr>
          <p:cNvSpPr txBox="1">
            <a:spLocks/>
          </p:cNvSpPr>
          <p:nvPr/>
        </p:nvSpPr>
        <p:spPr>
          <a:xfrm>
            <a:off x="267236" y="1608813"/>
            <a:ext cx="6545940" cy="4289963"/>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400"/>
              </a:spcAft>
            </a:pPr>
            <a:r>
              <a:rPr lang="en-US" sz="1400" dirty="0"/>
              <a:t>Stress Factors are prepared for different tension ranges covering the global fatigue analysis. These are used as input for the fatigue analysis in Concordia.</a:t>
            </a:r>
          </a:p>
          <a:p>
            <a:pPr>
              <a:spcBef>
                <a:spcPts val="0"/>
              </a:spcBef>
              <a:spcAft>
                <a:spcPts val="400"/>
              </a:spcAft>
            </a:pPr>
            <a:endParaRPr lang="en-US" sz="1400" dirty="0"/>
          </a:p>
          <a:p>
            <a:pPr>
              <a:spcBef>
                <a:spcPts val="0"/>
              </a:spcBef>
              <a:spcAft>
                <a:spcPts val="400"/>
              </a:spcAft>
            </a:pPr>
            <a:r>
              <a:rPr lang="en-US" sz="1400" dirty="0"/>
              <a:t>Cross-sections are oriented to be lined in stiff load path, where maximum contact pressure is expected and stress factors are extracted from the worst node. </a:t>
            </a:r>
          </a:p>
          <a:p>
            <a:pPr>
              <a:spcBef>
                <a:spcPts val="0"/>
              </a:spcBef>
              <a:spcAft>
                <a:spcPts val="400"/>
              </a:spcAft>
            </a:pPr>
            <a:endParaRPr lang="da-DK" sz="1400" dirty="0"/>
          </a:p>
          <a:p>
            <a:pPr lvl="1">
              <a:spcBef>
                <a:spcPts val="0"/>
              </a:spcBef>
              <a:spcAft>
                <a:spcPts val="400"/>
              </a:spcAft>
            </a:pPr>
            <a:endParaRPr lang="da-DK" sz="1400" dirty="0"/>
          </a:p>
        </p:txBody>
      </p:sp>
      <p:pic>
        <p:nvPicPr>
          <p:cNvPr id="5" name="Picture 4">
            <a:extLst>
              <a:ext uri="{FF2B5EF4-FFF2-40B4-BE49-F238E27FC236}">
                <a16:creationId xmlns:a16="http://schemas.microsoft.com/office/drawing/2014/main" id="{4D5FF163-F251-47CE-8EBA-4B6E7149BF4D}"/>
              </a:ext>
            </a:extLst>
          </p:cNvPr>
          <p:cNvPicPr>
            <a:picLocks noChangeAspect="1"/>
          </p:cNvPicPr>
          <p:nvPr/>
        </p:nvPicPr>
        <p:blipFill>
          <a:blip r:embed="rId2"/>
          <a:stretch>
            <a:fillRect/>
          </a:stretch>
        </p:blipFill>
        <p:spPr>
          <a:xfrm>
            <a:off x="701763" y="3484049"/>
            <a:ext cx="2856545" cy="2823882"/>
          </a:xfrm>
          <a:prstGeom prst="rect">
            <a:avLst/>
          </a:prstGeom>
        </p:spPr>
      </p:pic>
      <p:sp>
        <p:nvSpPr>
          <p:cNvPr id="6" name="TextBox 5">
            <a:extLst>
              <a:ext uri="{FF2B5EF4-FFF2-40B4-BE49-F238E27FC236}">
                <a16:creationId xmlns:a16="http://schemas.microsoft.com/office/drawing/2014/main" id="{1DFB5187-0EB8-4048-9CBE-51A179DD83EA}"/>
              </a:ext>
            </a:extLst>
          </p:cNvPr>
          <p:cNvSpPr txBox="1"/>
          <p:nvPr/>
        </p:nvSpPr>
        <p:spPr>
          <a:xfrm>
            <a:off x="1581250" y="3302042"/>
            <a:ext cx="1466749" cy="261610"/>
          </a:xfrm>
          <a:prstGeom prst="rect">
            <a:avLst/>
          </a:prstGeom>
          <a:noFill/>
        </p:spPr>
        <p:txBody>
          <a:bodyPr wrap="square" rtlCol="0">
            <a:spAutoFit/>
          </a:bodyPr>
          <a:lstStyle/>
          <a:p>
            <a:pPr algn="ctr"/>
            <a:r>
              <a:rPr lang="en-US" sz="1100" b="1" dirty="0"/>
              <a:t>1.5 in Tube - Model</a:t>
            </a:r>
          </a:p>
        </p:txBody>
      </p:sp>
      <p:sp>
        <p:nvSpPr>
          <p:cNvPr id="11" name="TextBox 10">
            <a:extLst>
              <a:ext uri="{FF2B5EF4-FFF2-40B4-BE49-F238E27FC236}">
                <a16:creationId xmlns:a16="http://schemas.microsoft.com/office/drawing/2014/main" id="{9990F760-26C8-4930-86E6-3AA731086EFE}"/>
              </a:ext>
            </a:extLst>
          </p:cNvPr>
          <p:cNvSpPr txBox="1"/>
          <p:nvPr/>
        </p:nvSpPr>
        <p:spPr>
          <a:xfrm>
            <a:off x="5209903" y="3215234"/>
            <a:ext cx="1466749" cy="261610"/>
          </a:xfrm>
          <a:prstGeom prst="rect">
            <a:avLst/>
          </a:prstGeom>
          <a:noFill/>
        </p:spPr>
        <p:txBody>
          <a:bodyPr wrap="square" rtlCol="0">
            <a:spAutoFit/>
          </a:bodyPr>
          <a:lstStyle/>
          <a:p>
            <a:pPr algn="ctr"/>
            <a:r>
              <a:rPr lang="en-US" sz="1100" b="1" dirty="0"/>
              <a:t>1.0 in Tube - Model</a:t>
            </a:r>
          </a:p>
        </p:txBody>
      </p:sp>
      <p:pic>
        <p:nvPicPr>
          <p:cNvPr id="8" name="Picture 7">
            <a:extLst>
              <a:ext uri="{FF2B5EF4-FFF2-40B4-BE49-F238E27FC236}">
                <a16:creationId xmlns:a16="http://schemas.microsoft.com/office/drawing/2014/main" id="{61390E8E-AD74-407E-945C-489C1C2AF922}"/>
              </a:ext>
            </a:extLst>
          </p:cNvPr>
          <p:cNvPicPr>
            <a:picLocks noChangeAspect="1"/>
          </p:cNvPicPr>
          <p:nvPr/>
        </p:nvPicPr>
        <p:blipFill>
          <a:blip r:embed="rId3"/>
          <a:stretch>
            <a:fillRect/>
          </a:stretch>
        </p:blipFill>
        <p:spPr>
          <a:xfrm>
            <a:off x="4872322" y="3484049"/>
            <a:ext cx="2565608" cy="2934337"/>
          </a:xfrm>
          <a:prstGeom prst="rect">
            <a:avLst/>
          </a:prstGeom>
        </p:spPr>
      </p:pic>
      <p:pic>
        <p:nvPicPr>
          <p:cNvPr id="13" name="Picture 12">
            <a:extLst>
              <a:ext uri="{FF2B5EF4-FFF2-40B4-BE49-F238E27FC236}">
                <a16:creationId xmlns:a16="http://schemas.microsoft.com/office/drawing/2014/main" id="{996A8854-C4D5-4CEA-9A09-05A3B1DECBEC}"/>
              </a:ext>
            </a:extLst>
          </p:cNvPr>
          <p:cNvPicPr>
            <a:picLocks noChangeAspect="1"/>
          </p:cNvPicPr>
          <p:nvPr/>
        </p:nvPicPr>
        <p:blipFill>
          <a:blip r:embed="rId4"/>
          <a:stretch>
            <a:fillRect/>
          </a:stretch>
        </p:blipFill>
        <p:spPr>
          <a:xfrm>
            <a:off x="7730528" y="1832871"/>
            <a:ext cx="3961855" cy="3884776"/>
          </a:xfrm>
          <a:prstGeom prst="rect">
            <a:avLst/>
          </a:prstGeom>
        </p:spPr>
      </p:pic>
      <p:sp>
        <p:nvSpPr>
          <p:cNvPr id="14" name="TextBox 13">
            <a:extLst>
              <a:ext uri="{FF2B5EF4-FFF2-40B4-BE49-F238E27FC236}">
                <a16:creationId xmlns:a16="http://schemas.microsoft.com/office/drawing/2014/main" id="{6008C966-5A65-4350-B4C1-28273301C788}"/>
              </a:ext>
            </a:extLst>
          </p:cNvPr>
          <p:cNvSpPr txBox="1"/>
          <p:nvPr/>
        </p:nvSpPr>
        <p:spPr>
          <a:xfrm>
            <a:off x="8978080" y="1572257"/>
            <a:ext cx="1466749" cy="276999"/>
          </a:xfrm>
          <a:prstGeom prst="rect">
            <a:avLst/>
          </a:prstGeom>
          <a:noFill/>
        </p:spPr>
        <p:txBody>
          <a:bodyPr wrap="square" rtlCol="0">
            <a:spAutoFit/>
          </a:bodyPr>
          <a:lstStyle/>
          <a:p>
            <a:pPr algn="ctr"/>
            <a:r>
              <a:rPr lang="en-US" sz="1200" b="1" dirty="0"/>
              <a:t>Base Model </a:t>
            </a:r>
          </a:p>
        </p:txBody>
      </p:sp>
    </p:spTree>
    <p:extLst>
      <p:ext uri="{BB962C8B-B14F-4D97-AF65-F5344CB8AC3E}">
        <p14:creationId xmlns:p14="http://schemas.microsoft.com/office/powerpoint/2010/main" val="3689951397"/>
      </p:ext>
    </p:extLst>
  </p:cSld>
  <p:clrMapOvr>
    <a:masterClrMapping/>
  </p:clrMapOvr>
</p:sld>
</file>

<file path=ppt/theme/theme1.xml><?xml version="1.0" encoding="utf-8"?>
<a:theme xmlns:a="http://schemas.openxmlformats.org/drawingml/2006/main" name="Office-tema">
  <a:themeElements>
    <a:clrScheme name="Kongsberg">
      <a:dk1>
        <a:sysClr val="windowText" lastClr="000000"/>
      </a:dk1>
      <a:lt1>
        <a:sysClr val="window" lastClr="FFFFFF"/>
      </a:lt1>
      <a:dk2>
        <a:srgbClr val="081839"/>
      </a:dk2>
      <a:lt2>
        <a:srgbClr val="E7E6E6"/>
      </a:lt2>
      <a:accent1>
        <a:srgbClr val="001639"/>
      </a:accent1>
      <a:accent2>
        <a:srgbClr val="50BFD1"/>
      </a:accent2>
      <a:accent3>
        <a:srgbClr val="A6845C"/>
      </a:accent3>
      <a:accent4>
        <a:srgbClr val="C8B59C"/>
      </a:accent4>
      <a:accent5>
        <a:srgbClr val="D7153A"/>
      </a:accent5>
      <a:accent6>
        <a:srgbClr val="F9F26D"/>
      </a:accent6>
      <a:hlink>
        <a:srgbClr val="0563C1"/>
      </a:hlink>
      <a:folHlink>
        <a:srgbClr val="954F72"/>
      </a:folHlink>
    </a:clrScheme>
    <a:fontScheme name="Kongsberg">
      <a:majorFont>
        <a:latin typeface="Calibri Light"/>
        <a:ea typeface=""/>
        <a:cs typeface=""/>
      </a:majorFont>
      <a:minorFont>
        <a:latin typeface="Calibri Light"/>
        <a:ea typeface=""/>
        <a:cs typeface=""/>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24398C2-C7E9-4764-90C8-28CF92725E5C}" vid="{93D75785-A5CE-4925-BDF0-983E7745B92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2918</TotalTime>
  <Words>2818</Words>
  <Application>Microsoft Office PowerPoint</Application>
  <PresentationFormat>Widescreen</PresentationFormat>
  <Paragraphs>783</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Segoe UI</vt:lpstr>
      <vt:lpstr>Wingdings</vt:lpstr>
      <vt:lpstr>Office-tema</vt:lpstr>
      <vt:lpstr>PowerPoint Presentation</vt:lpstr>
      <vt:lpstr>Activity Kongsberg Maritime SOW</vt:lpstr>
      <vt:lpstr>Global Configuration Static Benchmark</vt:lpstr>
      <vt:lpstr>Global Configuration Static Benchmark</vt:lpstr>
      <vt:lpstr>Local Configuration</vt:lpstr>
      <vt:lpstr>Local Configuration</vt:lpstr>
      <vt:lpstr>Capacity Curve Check </vt:lpstr>
      <vt:lpstr>Strength and Wave Fatigue Methodology</vt:lpstr>
      <vt:lpstr> Wave and VIV Fatigue</vt:lpstr>
      <vt:lpstr>Wave and VIV Fatigue</vt:lpstr>
      <vt:lpstr>Strength Load Case Matrix Review </vt:lpstr>
      <vt:lpstr>Load Case Matrix Review </vt:lpstr>
      <vt:lpstr>Load Case Matrix Review </vt:lpstr>
      <vt:lpstr>Load Case Matrix Review </vt:lpstr>
      <vt:lpstr>Load Case Matrix Review </vt:lpstr>
      <vt:lpstr>Load Case Matrix Review </vt:lpstr>
      <vt:lpstr>Load Case Matrix Review </vt:lpstr>
      <vt:lpstr>Load Case Matrix Review </vt:lpstr>
      <vt:lpstr>Load Case Matrix Review </vt:lpstr>
      <vt:lpstr>Load Case Matrix Review </vt:lpstr>
      <vt:lpstr>Strength / Extreme Results</vt:lpstr>
      <vt:lpstr>Strength / Extreme Results</vt:lpstr>
      <vt:lpstr>Strength / Extreme Results</vt:lpstr>
      <vt:lpstr>Strength / Extreme Results</vt:lpstr>
      <vt:lpstr>VIV Methodology</vt:lpstr>
      <vt:lpstr>VIV updates</vt:lpstr>
      <vt:lpstr>VIV Results</vt:lpstr>
      <vt:lpstr>VIV Results – comparison with Aker</vt:lpstr>
      <vt:lpstr>VIV Results – comparison with Aker</vt:lpstr>
      <vt:lpstr>Combined Fatigue</vt:lpstr>
      <vt:lpstr>VIV Results</vt:lpstr>
      <vt:lpstr>BACKUP SLIDES</vt:lpstr>
      <vt:lpstr>VIV Results – comparison with Payara</vt:lpstr>
      <vt:lpstr>VIV Results – Payara (PAST)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Manohar Varadhi</dc:creator>
  <cp:lastModifiedBy>Ole Frithjof Ravneberg</cp:lastModifiedBy>
  <cp:revision>54</cp:revision>
  <dcterms:created xsi:type="dcterms:W3CDTF">2020-07-07T12:29:04Z</dcterms:created>
  <dcterms:modified xsi:type="dcterms:W3CDTF">2022-10-10T16:31:37Z</dcterms:modified>
</cp:coreProperties>
</file>